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</p:sldMasterIdLst>
  <p:notesMasterIdLst>
    <p:notesMasterId r:id="rId28"/>
  </p:notesMasterIdLst>
  <p:handoutMasterIdLst>
    <p:handoutMasterId r:id="rId29"/>
  </p:handoutMasterIdLst>
  <p:sldIdLst>
    <p:sldId id="2147375913" r:id="rId8"/>
    <p:sldId id="2147375885" r:id="rId9"/>
    <p:sldId id="2147375889" r:id="rId10"/>
    <p:sldId id="2147375922" r:id="rId11"/>
    <p:sldId id="2147375942" r:id="rId12"/>
    <p:sldId id="2147375943" r:id="rId13"/>
    <p:sldId id="2147375924" r:id="rId14"/>
    <p:sldId id="2147375925" r:id="rId15"/>
    <p:sldId id="2147375926" r:id="rId16"/>
    <p:sldId id="2147375928" r:id="rId17"/>
    <p:sldId id="2147375929" r:id="rId18"/>
    <p:sldId id="2147375930" r:id="rId19"/>
    <p:sldId id="2147375931" r:id="rId20"/>
    <p:sldId id="2147375932" r:id="rId21"/>
    <p:sldId id="2147375927" r:id="rId22"/>
    <p:sldId id="2147375933" r:id="rId23"/>
    <p:sldId id="2147375934" r:id="rId24"/>
    <p:sldId id="2147375917" r:id="rId25"/>
    <p:sldId id="2147375916" r:id="rId26"/>
    <p:sldId id="2147375941" r:id="rId27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E1928"/>
    <a:srgbClr val="333399"/>
    <a:srgbClr val="00A294"/>
    <a:srgbClr val="5B9BD5"/>
    <a:srgbClr val="E2EFDA"/>
    <a:srgbClr val="101936"/>
    <a:srgbClr val="264653"/>
    <a:srgbClr val="000000"/>
    <a:srgbClr val="18222E"/>
    <a:srgbClr val="0C12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B5096D-98EA-E99F-80D8-334063604F72}" v="19" dt="2024-06-27T06:02:47.005"/>
    <p1510:client id="{B55BB1CD-C78C-BF0D-2DF5-6520E5A1BA03}" v="117" dt="2024-06-28T13:22:59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1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8" y="103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 Waller" userId="006578fe-d20d-44f7-8301-820fe3f36d5a" providerId="ADAL" clId="{D5DC92FB-FF89-4CBF-9776-D1C4EE6B81B9}"/>
    <pc:docChg chg="undo custSel addSld delSld modSld sldOrd modMainMaster">
      <pc:chgData name="Pierre Waller" userId="006578fe-d20d-44f7-8301-820fe3f36d5a" providerId="ADAL" clId="{D5DC92FB-FF89-4CBF-9776-D1C4EE6B81B9}" dt="2024-05-21T06:55:56.582" v="5222" actId="47"/>
      <pc:docMkLst>
        <pc:docMk/>
      </pc:docMkLst>
      <pc:sldChg chg="addSp delSp modSp mod ord">
        <pc:chgData name="Pierre Waller" userId="006578fe-d20d-44f7-8301-820fe3f36d5a" providerId="ADAL" clId="{D5DC92FB-FF89-4CBF-9776-D1C4EE6B81B9}" dt="2024-05-20T13:15:24.002" v="929" actId="20577"/>
        <pc:sldMkLst>
          <pc:docMk/>
          <pc:sldMk cId="3052016029" sldId="2147375889"/>
        </pc:sldMkLst>
        <pc:spChg chg="mod">
          <ac:chgData name="Pierre Waller" userId="006578fe-d20d-44f7-8301-820fe3f36d5a" providerId="ADAL" clId="{D5DC92FB-FF89-4CBF-9776-D1C4EE6B81B9}" dt="2024-05-20T13:15:16.669" v="925" actId="20577"/>
          <ac:spMkLst>
            <pc:docMk/>
            <pc:sldMk cId="3052016029" sldId="2147375889"/>
            <ac:spMk id="2" creationId="{05D59E62-2D67-79EC-8A42-84EDB5B0A7C1}"/>
          </ac:spMkLst>
        </pc:spChg>
        <pc:spChg chg="add mod">
          <ac:chgData name="Pierre Waller" userId="006578fe-d20d-44f7-8301-820fe3f36d5a" providerId="ADAL" clId="{D5DC92FB-FF89-4CBF-9776-D1C4EE6B81B9}" dt="2024-05-20T13:15:24.002" v="929" actId="20577"/>
          <ac:spMkLst>
            <pc:docMk/>
            <pc:sldMk cId="3052016029" sldId="2147375889"/>
            <ac:spMk id="4" creationId="{FF5AD403-683E-2BFF-BFF5-7168496DDEC1}"/>
          </ac:spMkLst>
        </pc:spChg>
        <pc:spChg chg="add mod">
          <ac:chgData name="Pierre Waller" userId="006578fe-d20d-44f7-8301-820fe3f36d5a" providerId="ADAL" clId="{D5DC92FB-FF89-4CBF-9776-D1C4EE6B81B9}" dt="2024-05-20T13:11:46.403" v="833" actId="1076"/>
          <ac:spMkLst>
            <pc:docMk/>
            <pc:sldMk cId="3052016029" sldId="2147375889"/>
            <ac:spMk id="6" creationId="{1B0C0A2A-400F-63AE-8F24-C6BC2D9546EC}"/>
          </ac:spMkLst>
        </pc:spChg>
        <pc:spChg chg="add mod">
          <ac:chgData name="Pierre Waller" userId="006578fe-d20d-44f7-8301-820fe3f36d5a" providerId="ADAL" clId="{D5DC92FB-FF89-4CBF-9776-D1C4EE6B81B9}" dt="2024-05-20T13:11:52.878" v="834" actId="1076"/>
          <ac:spMkLst>
            <pc:docMk/>
            <pc:sldMk cId="3052016029" sldId="2147375889"/>
            <ac:spMk id="7" creationId="{A61643C3-7DCD-9929-26CB-E1ABF0DF3822}"/>
          </ac:spMkLst>
        </pc:spChg>
        <pc:spChg chg="mod">
          <ac:chgData name="Pierre Waller" userId="006578fe-d20d-44f7-8301-820fe3f36d5a" providerId="ADAL" clId="{D5DC92FB-FF89-4CBF-9776-D1C4EE6B81B9}" dt="2024-05-20T13:11:18.749" v="829"/>
          <ac:spMkLst>
            <pc:docMk/>
            <pc:sldMk cId="3052016029" sldId="2147375889"/>
            <ac:spMk id="9" creationId="{91D4828B-BDDB-DE83-3057-1BCE0AE8CFCD}"/>
          </ac:spMkLst>
        </pc:spChg>
        <pc:spChg chg="del">
          <ac:chgData name="Pierre Waller" userId="006578fe-d20d-44f7-8301-820fe3f36d5a" providerId="ADAL" clId="{D5DC92FB-FF89-4CBF-9776-D1C4EE6B81B9}" dt="2024-05-20T11:25:28.812" v="350" actId="478"/>
          <ac:spMkLst>
            <pc:docMk/>
            <pc:sldMk cId="3052016029" sldId="2147375889"/>
            <ac:spMk id="12" creationId="{B3C5895F-D1F2-DA07-28ED-FAECCFA3097C}"/>
          </ac:spMkLst>
        </pc:spChg>
        <pc:spChg chg="del mod topLvl">
          <ac:chgData name="Pierre Waller" userId="006578fe-d20d-44f7-8301-820fe3f36d5a" providerId="ADAL" clId="{D5DC92FB-FF89-4CBF-9776-D1C4EE6B81B9}" dt="2024-05-20T11:25:01.282" v="347" actId="478"/>
          <ac:spMkLst>
            <pc:docMk/>
            <pc:sldMk cId="3052016029" sldId="2147375889"/>
            <ac:spMk id="20" creationId="{2A937337-7A94-64C7-793D-C3AB259207A6}"/>
          </ac:spMkLst>
        </pc:spChg>
        <pc:grpChg chg="add del mod">
          <ac:chgData name="Pierre Waller" userId="006578fe-d20d-44f7-8301-820fe3f36d5a" providerId="ADAL" clId="{D5DC92FB-FF89-4CBF-9776-D1C4EE6B81B9}" dt="2024-05-20T13:11:26.581" v="830" actId="478"/>
          <ac:grpSpMkLst>
            <pc:docMk/>
            <pc:sldMk cId="3052016029" sldId="2147375889"/>
            <ac:grpSpMk id="8" creationId="{F7850182-C4AE-B12A-8876-3CBEF4717CED}"/>
          </ac:grpSpMkLst>
        </pc:grpChg>
        <pc:grpChg chg="del">
          <ac:chgData name="Pierre Waller" userId="006578fe-d20d-44f7-8301-820fe3f36d5a" providerId="ADAL" clId="{D5DC92FB-FF89-4CBF-9776-D1C4EE6B81B9}" dt="2024-05-20T11:24:55.818" v="343" actId="478"/>
          <ac:grpSpMkLst>
            <pc:docMk/>
            <pc:sldMk cId="3052016029" sldId="2147375889"/>
            <ac:grpSpMk id="29" creationId="{510B41BC-87DB-FBCC-A09C-DDD10AA8DBF6}"/>
          </ac:grpSpMkLst>
        </pc:grpChg>
        <pc:grpChg chg="del">
          <ac:chgData name="Pierre Waller" userId="006578fe-d20d-44f7-8301-820fe3f36d5a" providerId="ADAL" clId="{D5DC92FB-FF89-4CBF-9776-D1C4EE6B81B9}" dt="2024-05-20T11:24:58.782" v="346" actId="478"/>
          <ac:grpSpMkLst>
            <pc:docMk/>
            <pc:sldMk cId="3052016029" sldId="2147375889"/>
            <ac:grpSpMk id="32" creationId="{38D35251-9DC8-D3C5-5177-78D9056C3303}"/>
          </ac:grpSpMkLst>
        </pc:grpChg>
        <pc:graphicFrameChg chg="del">
          <ac:chgData name="Pierre Waller" userId="006578fe-d20d-44f7-8301-820fe3f36d5a" providerId="ADAL" clId="{D5DC92FB-FF89-4CBF-9776-D1C4EE6B81B9}" dt="2024-05-20T11:25:37.557" v="354" actId="478"/>
          <ac:graphicFrameMkLst>
            <pc:docMk/>
            <pc:sldMk cId="3052016029" sldId="2147375889"/>
            <ac:graphicFrameMk id="3" creationId="{EC7778A5-B8A0-4C5A-6783-66155CB5D04F}"/>
          </ac:graphicFrameMkLst>
        </pc:graphicFrameChg>
        <pc:graphicFrameChg chg="add mod">
          <ac:chgData name="Pierre Waller" userId="006578fe-d20d-44f7-8301-820fe3f36d5a" providerId="ADAL" clId="{D5DC92FB-FF89-4CBF-9776-D1C4EE6B81B9}" dt="2024-05-20T13:11:42.543" v="832" actId="1076"/>
          <ac:graphicFrameMkLst>
            <pc:docMk/>
            <pc:sldMk cId="3052016029" sldId="2147375889"/>
            <ac:graphicFrameMk id="5" creationId="{79497B65-CDD8-024E-9845-02516802F241}"/>
          </ac:graphicFrameMkLst>
        </pc:graphicFrameChg>
        <pc:graphicFrameChg chg="del">
          <ac:chgData name="Pierre Waller" userId="006578fe-d20d-44f7-8301-820fe3f36d5a" providerId="ADAL" clId="{D5DC92FB-FF89-4CBF-9776-D1C4EE6B81B9}" dt="2024-05-20T11:25:31.902" v="352" actId="478"/>
          <ac:graphicFrameMkLst>
            <pc:docMk/>
            <pc:sldMk cId="3052016029" sldId="2147375889"/>
            <ac:graphicFrameMk id="10" creationId="{2740C856-8B1E-BC63-416D-A29555DB20BA}"/>
          </ac:graphicFrameMkLst>
        </pc:graphicFrameChg>
        <pc:picChg chg="mod">
          <ac:chgData name="Pierre Waller" userId="006578fe-d20d-44f7-8301-820fe3f36d5a" providerId="ADAL" clId="{D5DC92FB-FF89-4CBF-9776-D1C4EE6B81B9}" dt="2024-05-20T13:11:18.749" v="829"/>
          <ac:picMkLst>
            <pc:docMk/>
            <pc:sldMk cId="3052016029" sldId="2147375889"/>
            <ac:picMk id="11" creationId="{E6E354C1-49F4-70C8-9E76-75B913F5C6B0}"/>
          </ac:picMkLst>
        </pc:picChg>
        <pc:picChg chg="del">
          <ac:chgData name="Pierre Waller" userId="006578fe-d20d-44f7-8301-820fe3f36d5a" providerId="ADAL" clId="{D5DC92FB-FF89-4CBF-9776-D1C4EE6B81B9}" dt="2024-05-20T11:25:29.349" v="351" actId="478"/>
          <ac:picMkLst>
            <pc:docMk/>
            <pc:sldMk cId="3052016029" sldId="2147375889"/>
            <ac:picMk id="13" creationId="{32FE6840-3935-C216-0A62-BB0CE1B18256}"/>
          </ac:picMkLst>
        </pc:picChg>
        <pc:picChg chg="del">
          <ac:chgData name="Pierre Waller" userId="006578fe-d20d-44f7-8301-820fe3f36d5a" providerId="ADAL" clId="{D5DC92FB-FF89-4CBF-9776-D1C4EE6B81B9}" dt="2024-05-20T11:25:35.111" v="353" actId="478"/>
          <ac:picMkLst>
            <pc:docMk/>
            <pc:sldMk cId="3052016029" sldId="2147375889"/>
            <ac:picMk id="14" creationId="{33EDBD7A-5F07-4CA1-4160-9FFC3034986A}"/>
          </ac:picMkLst>
        </pc:picChg>
        <pc:picChg chg="del topLvl">
          <ac:chgData name="Pierre Waller" userId="006578fe-d20d-44f7-8301-820fe3f36d5a" providerId="ADAL" clId="{D5DC92FB-FF89-4CBF-9776-D1C4EE6B81B9}" dt="2024-05-20T11:24:58.782" v="346" actId="478"/>
          <ac:picMkLst>
            <pc:docMk/>
            <pc:sldMk cId="3052016029" sldId="2147375889"/>
            <ac:picMk id="16" creationId="{F5632097-9A2C-1DB2-8BE7-CB59FF09B848}"/>
          </ac:picMkLst>
        </pc:picChg>
        <pc:picChg chg="add mod">
          <ac:chgData name="Pierre Waller" userId="006578fe-d20d-44f7-8301-820fe3f36d5a" providerId="ADAL" clId="{D5DC92FB-FF89-4CBF-9776-D1C4EE6B81B9}" dt="2024-05-20T13:13:14.742" v="839" actId="1076"/>
          <ac:picMkLst>
            <pc:docMk/>
            <pc:sldMk cId="3052016029" sldId="2147375889"/>
            <ac:picMk id="17" creationId="{77809A98-4FBB-F23E-4D8B-EB097E39B418}"/>
          </ac:picMkLst>
        </pc:picChg>
      </pc:sldChg>
      <pc:sldChg chg="del">
        <pc:chgData name="Pierre Waller" userId="006578fe-d20d-44f7-8301-820fe3f36d5a" providerId="ADAL" clId="{D5DC92FB-FF89-4CBF-9776-D1C4EE6B81B9}" dt="2024-05-20T16:08:59.917" v="4332" actId="47"/>
        <pc:sldMkLst>
          <pc:docMk/>
          <pc:sldMk cId="2702338348" sldId="2147375900"/>
        </pc:sldMkLst>
      </pc:sldChg>
      <pc:sldChg chg="del">
        <pc:chgData name="Pierre Waller" userId="006578fe-d20d-44f7-8301-820fe3f36d5a" providerId="ADAL" clId="{D5DC92FB-FF89-4CBF-9776-D1C4EE6B81B9}" dt="2024-05-20T16:08:47.824" v="4330" actId="47"/>
        <pc:sldMkLst>
          <pc:docMk/>
          <pc:sldMk cId="2372550277" sldId="2147375910"/>
        </pc:sldMkLst>
      </pc:sldChg>
      <pc:sldChg chg="addSp delSp modSp mod modAnim">
        <pc:chgData name="Pierre Waller" userId="006578fe-d20d-44f7-8301-820fe3f36d5a" providerId="ADAL" clId="{D5DC92FB-FF89-4CBF-9776-D1C4EE6B81B9}" dt="2024-05-20T14:40:07.372" v="2200" actId="1076"/>
        <pc:sldMkLst>
          <pc:docMk/>
          <pc:sldMk cId="1544715929" sldId="2147375913"/>
        </pc:sldMkLst>
        <pc:spChg chg="add del mod">
          <ac:chgData name="Pierre Waller" userId="006578fe-d20d-44f7-8301-820fe3f36d5a" providerId="ADAL" clId="{D5DC92FB-FF89-4CBF-9776-D1C4EE6B81B9}" dt="2024-05-20T11:17:56.332" v="234" actId="478"/>
          <ac:spMkLst>
            <pc:docMk/>
            <pc:sldMk cId="1544715929" sldId="2147375913"/>
            <ac:spMk id="2" creationId="{9369E9EE-6CAB-4463-6669-84EAEDC4498C}"/>
          </ac:spMkLst>
        </pc:spChg>
        <pc:spChg chg="add mod">
          <ac:chgData name="Pierre Waller" userId="006578fe-d20d-44f7-8301-820fe3f36d5a" providerId="ADAL" clId="{D5DC92FB-FF89-4CBF-9776-D1C4EE6B81B9}" dt="2024-05-20T11:20:14.909" v="327" actId="1076"/>
          <ac:spMkLst>
            <pc:docMk/>
            <pc:sldMk cId="1544715929" sldId="2147375913"/>
            <ac:spMk id="3" creationId="{A3653110-7B6C-19E7-6D54-2E196A3F32D7}"/>
          </ac:spMkLst>
        </pc:spChg>
        <pc:spChg chg="mod">
          <ac:chgData name="Pierre Waller" userId="006578fe-d20d-44f7-8301-820fe3f36d5a" providerId="ADAL" clId="{D5DC92FB-FF89-4CBF-9776-D1C4EE6B81B9}" dt="2024-05-20T14:40:07.372" v="2200" actId="1076"/>
          <ac:spMkLst>
            <pc:docMk/>
            <pc:sldMk cId="1544715929" sldId="2147375913"/>
            <ac:spMk id="14" creationId="{FE86D78A-5004-4CE5-A89F-A4A7EB41303A}"/>
          </ac:spMkLst>
        </pc:spChg>
        <pc:grpChg chg="mod">
          <ac:chgData name="Pierre Waller" userId="006578fe-d20d-44f7-8301-820fe3f36d5a" providerId="ADAL" clId="{D5DC92FB-FF89-4CBF-9776-D1C4EE6B81B9}" dt="2024-05-20T11:25:59.414" v="356" actId="14100"/>
          <ac:grpSpMkLst>
            <pc:docMk/>
            <pc:sldMk cId="1544715929" sldId="2147375913"/>
            <ac:grpSpMk id="19" creationId="{7273D4DC-C555-9969-56E1-70FE17C921E9}"/>
          </ac:grpSpMkLst>
        </pc:grpChg>
        <pc:picChg chg="add del">
          <ac:chgData name="Pierre Waller" userId="006578fe-d20d-44f7-8301-820fe3f36d5a" providerId="ADAL" clId="{D5DC92FB-FF89-4CBF-9776-D1C4EE6B81B9}" dt="2024-05-20T11:16:36.115" v="227" actId="478"/>
          <ac:picMkLst>
            <pc:docMk/>
            <pc:sldMk cId="1544715929" sldId="2147375913"/>
            <ac:picMk id="7" creationId="{4747E07E-DFE5-B257-AAD4-E11216B22CB2}"/>
          </ac:picMkLst>
        </pc:picChg>
        <pc:picChg chg="add mod">
          <ac:chgData name="Pierre Waller" userId="006578fe-d20d-44f7-8301-820fe3f36d5a" providerId="ADAL" clId="{D5DC92FB-FF89-4CBF-9776-D1C4EE6B81B9}" dt="2024-05-20T11:18:27.440" v="240" actId="1076"/>
          <ac:picMkLst>
            <pc:docMk/>
            <pc:sldMk cId="1544715929" sldId="2147375913"/>
            <ac:picMk id="1026" creationId="{64714E36-F039-24BD-C385-1D202D3B001C}"/>
          </ac:picMkLst>
        </pc:picChg>
        <pc:cxnChg chg="del mod">
          <ac:chgData name="Pierre Waller" userId="006578fe-d20d-44f7-8301-820fe3f36d5a" providerId="ADAL" clId="{D5DC92FB-FF89-4CBF-9776-D1C4EE6B81B9}" dt="2024-05-20T11:17:53.273" v="233" actId="478"/>
          <ac:cxnSpMkLst>
            <pc:docMk/>
            <pc:sldMk cId="1544715929" sldId="2147375913"/>
            <ac:cxnSpMk id="15" creationId="{05D1E0A1-5D31-AD74-1212-5D3D0E595C92}"/>
          </ac:cxnSpMkLst>
        </pc:cxnChg>
      </pc:sldChg>
      <pc:sldChg chg="del">
        <pc:chgData name="Pierre Waller" userId="006578fe-d20d-44f7-8301-820fe3f36d5a" providerId="ADAL" clId="{D5DC92FB-FF89-4CBF-9776-D1C4EE6B81B9}" dt="2024-05-20T16:08:44.864" v="4329" actId="47"/>
        <pc:sldMkLst>
          <pc:docMk/>
          <pc:sldMk cId="1351648567" sldId="2147375914"/>
        </pc:sldMkLst>
      </pc:sldChg>
      <pc:sldChg chg="del">
        <pc:chgData name="Pierre Waller" userId="006578fe-d20d-44f7-8301-820fe3f36d5a" providerId="ADAL" clId="{D5DC92FB-FF89-4CBF-9776-D1C4EE6B81B9}" dt="2024-05-20T16:08:50.877" v="4331" actId="47"/>
        <pc:sldMkLst>
          <pc:docMk/>
          <pc:sldMk cId="858720767" sldId="2147375915"/>
        </pc:sldMkLst>
      </pc:sldChg>
      <pc:sldChg chg="addSp delSp modSp del mod ord modAnim">
        <pc:chgData name="Pierre Waller" userId="006578fe-d20d-44f7-8301-820fe3f36d5a" providerId="ADAL" clId="{D5DC92FB-FF89-4CBF-9776-D1C4EE6B81B9}" dt="2024-05-21T06:55:56.582" v="5222" actId="47"/>
        <pc:sldMkLst>
          <pc:docMk/>
          <pc:sldMk cId="2358664809" sldId="2147375916"/>
        </pc:sldMkLst>
        <pc:spChg chg="add mod">
          <ac:chgData name="Pierre Waller" userId="006578fe-d20d-44f7-8301-820fe3f36d5a" providerId="ADAL" clId="{D5DC92FB-FF89-4CBF-9776-D1C4EE6B81B9}" dt="2024-05-21T06:54:27.021" v="5208" actId="1076"/>
          <ac:spMkLst>
            <pc:docMk/>
            <pc:sldMk cId="2358664809" sldId="2147375916"/>
            <ac:spMk id="2" creationId="{AD1CC1B3-D504-B5A6-70A1-729920281810}"/>
          </ac:spMkLst>
        </pc:spChg>
        <pc:spChg chg="mod">
          <ac:chgData name="Pierre Waller" userId="006578fe-d20d-44f7-8301-820fe3f36d5a" providerId="ADAL" clId="{D5DC92FB-FF89-4CBF-9776-D1C4EE6B81B9}" dt="2024-05-21T06:54:17.590" v="5207" actId="1076"/>
          <ac:spMkLst>
            <pc:docMk/>
            <pc:sldMk cId="2358664809" sldId="2147375916"/>
            <ac:spMk id="14" creationId="{FE86D78A-5004-4CE5-A89F-A4A7EB41303A}"/>
          </ac:spMkLst>
        </pc:spChg>
        <pc:grpChg chg="mod">
          <ac:chgData name="Pierre Waller" userId="006578fe-d20d-44f7-8301-820fe3f36d5a" providerId="ADAL" clId="{D5DC92FB-FF89-4CBF-9776-D1C4EE6B81B9}" dt="2024-05-21T06:53:55.941" v="5204" actId="14100"/>
          <ac:grpSpMkLst>
            <pc:docMk/>
            <pc:sldMk cId="2358664809" sldId="2147375916"/>
            <ac:grpSpMk id="19" creationId="{7273D4DC-C555-9969-56E1-70FE17C921E9}"/>
          </ac:grpSpMkLst>
        </pc:grpChg>
        <pc:picChg chg="del mod">
          <ac:chgData name="Pierre Waller" userId="006578fe-d20d-44f7-8301-820fe3f36d5a" providerId="ADAL" clId="{D5DC92FB-FF89-4CBF-9776-D1C4EE6B81B9}" dt="2024-05-21T06:53:17.754" v="5197" actId="478"/>
          <ac:picMkLst>
            <pc:docMk/>
            <pc:sldMk cId="2358664809" sldId="2147375916"/>
            <ac:picMk id="7" creationId="{4747E07E-DFE5-B257-AAD4-E11216B22CB2}"/>
          </ac:picMkLst>
        </pc:picChg>
        <pc:cxnChg chg="del">
          <ac:chgData name="Pierre Waller" userId="006578fe-d20d-44f7-8301-820fe3f36d5a" providerId="ADAL" clId="{D5DC92FB-FF89-4CBF-9776-D1C4EE6B81B9}" dt="2024-05-21T06:53:50.441" v="5203" actId="478"/>
          <ac:cxnSpMkLst>
            <pc:docMk/>
            <pc:sldMk cId="2358664809" sldId="2147375916"/>
            <ac:cxnSpMk id="15" creationId="{05D1E0A1-5D31-AD74-1212-5D3D0E595C92}"/>
          </ac:cxnSpMkLst>
        </pc:cxnChg>
      </pc:sldChg>
      <pc:sldChg chg="del">
        <pc:chgData name="Pierre Waller" userId="006578fe-d20d-44f7-8301-820fe3f36d5a" providerId="ADAL" clId="{D5DC92FB-FF89-4CBF-9776-D1C4EE6B81B9}" dt="2024-05-20T13:19:19.034" v="968" actId="47"/>
        <pc:sldMkLst>
          <pc:docMk/>
          <pc:sldMk cId="1497407095" sldId="2147375918"/>
        </pc:sldMkLst>
      </pc:sldChg>
      <pc:sldChg chg="addSp delSp modSp del mod">
        <pc:chgData name="Pierre Waller" userId="006578fe-d20d-44f7-8301-820fe3f36d5a" providerId="ADAL" clId="{D5DC92FB-FF89-4CBF-9776-D1C4EE6B81B9}" dt="2024-05-20T16:10:36.543" v="4364" actId="47"/>
        <pc:sldMkLst>
          <pc:docMk/>
          <pc:sldMk cId="1653078297" sldId="2147375919"/>
        </pc:sldMkLst>
        <pc:picChg chg="add del mod">
          <ac:chgData name="Pierre Waller" userId="006578fe-d20d-44f7-8301-820fe3f36d5a" providerId="ADAL" clId="{D5DC92FB-FF89-4CBF-9776-D1C4EE6B81B9}" dt="2024-05-20T15:33:52.558" v="3593" actId="21"/>
          <ac:picMkLst>
            <pc:docMk/>
            <pc:sldMk cId="1653078297" sldId="2147375919"/>
            <ac:picMk id="7" creationId="{77CB7699-669C-82F1-87CE-358699BA53CD}"/>
          </ac:picMkLst>
        </pc:picChg>
        <pc:picChg chg="del">
          <ac:chgData name="Pierre Waller" userId="006578fe-d20d-44f7-8301-820fe3f36d5a" providerId="ADAL" clId="{D5DC92FB-FF89-4CBF-9776-D1C4EE6B81B9}" dt="2024-05-20T11:24:42.023" v="335" actId="478"/>
          <ac:picMkLst>
            <pc:docMk/>
            <pc:sldMk cId="1653078297" sldId="2147375919"/>
            <ac:picMk id="8" creationId="{5A8548C0-C5CD-DB26-DB32-FB4B18DF3FFB}"/>
          </ac:picMkLst>
        </pc:picChg>
        <pc:picChg chg="del">
          <ac:chgData name="Pierre Waller" userId="006578fe-d20d-44f7-8301-820fe3f36d5a" providerId="ADAL" clId="{D5DC92FB-FF89-4CBF-9776-D1C4EE6B81B9}" dt="2024-05-20T11:24:41.464" v="334" actId="478"/>
          <ac:picMkLst>
            <pc:docMk/>
            <pc:sldMk cId="1653078297" sldId="2147375919"/>
            <ac:picMk id="14" creationId="{FFB7F196-47D5-A89F-38B1-703159230A42}"/>
          </ac:picMkLst>
        </pc:picChg>
        <pc:picChg chg="del">
          <ac:chgData name="Pierre Waller" userId="006578fe-d20d-44f7-8301-820fe3f36d5a" providerId="ADAL" clId="{D5DC92FB-FF89-4CBF-9776-D1C4EE6B81B9}" dt="2024-05-20T11:24:48.106" v="342" actId="478"/>
          <ac:picMkLst>
            <pc:docMk/>
            <pc:sldMk cId="1653078297" sldId="2147375919"/>
            <ac:picMk id="16" creationId="{BA9B9EB5-0A80-AC81-4341-7DD116DDFBDD}"/>
          </ac:picMkLst>
        </pc:picChg>
        <pc:picChg chg="del">
          <ac:chgData name="Pierre Waller" userId="006578fe-d20d-44f7-8301-820fe3f36d5a" providerId="ADAL" clId="{D5DC92FB-FF89-4CBF-9776-D1C4EE6B81B9}" dt="2024-05-20T11:24:47.562" v="341" actId="478"/>
          <ac:picMkLst>
            <pc:docMk/>
            <pc:sldMk cId="1653078297" sldId="2147375919"/>
            <ac:picMk id="18" creationId="{FA386A5F-F091-C835-BE33-68981F64FC78}"/>
          </ac:picMkLst>
        </pc:picChg>
        <pc:picChg chg="del">
          <ac:chgData name="Pierre Waller" userId="006578fe-d20d-44f7-8301-820fe3f36d5a" providerId="ADAL" clId="{D5DC92FB-FF89-4CBF-9776-D1C4EE6B81B9}" dt="2024-05-20T11:24:44.860" v="338" actId="478"/>
          <ac:picMkLst>
            <pc:docMk/>
            <pc:sldMk cId="1653078297" sldId="2147375919"/>
            <ac:picMk id="20" creationId="{CCFC9EE6-8083-3AF3-3398-CFF0C423E6A9}"/>
          </ac:picMkLst>
        </pc:picChg>
        <pc:picChg chg="del">
          <ac:chgData name="Pierre Waller" userId="006578fe-d20d-44f7-8301-820fe3f36d5a" providerId="ADAL" clId="{D5DC92FB-FF89-4CBF-9776-D1C4EE6B81B9}" dt="2024-05-20T11:24:42.749" v="336" actId="478"/>
          <ac:picMkLst>
            <pc:docMk/>
            <pc:sldMk cId="1653078297" sldId="2147375919"/>
            <ac:picMk id="22" creationId="{D76BC1EA-184E-FA79-08B2-9E9CCDE520DE}"/>
          </ac:picMkLst>
        </pc:picChg>
        <pc:picChg chg="del">
          <ac:chgData name="Pierre Waller" userId="006578fe-d20d-44f7-8301-820fe3f36d5a" providerId="ADAL" clId="{D5DC92FB-FF89-4CBF-9776-D1C4EE6B81B9}" dt="2024-05-20T11:24:43.517" v="337" actId="478"/>
          <ac:picMkLst>
            <pc:docMk/>
            <pc:sldMk cId="1653078297" sldId="2147375919"/>
            <ac:picMk id="24" creationId="{CFB2545C-E1D1-D9DD-9E03-9885B08DC6F1}"/>
          </ac:picMkLst>
        </pc:picChg>
        <pc:picChg chg="del">
          <ac:chgData name="Pierre Waller" userId="006578fe-d20d-44f7-8301-820fe3f36d5a" providerId="ADAL" clId="{D5DC92FB-FF89-4CBF-9776-D1C4EE6B81B9}" dt="2024-05-20T11:24:46.681" v="340" actId="478"/>
          <ac:picMkLst>
            <pc:docMk/>
            <pc:sldMk cId="1653078297" sldId="2147375919"/>
            <ac:picMk id="26" creationId="{D38A311F-07DA-30E3-45B8-15D67B4C0E71}"/>
          </ac:picMkLst>
        </pc:picChg>
        <pc:picChg chg="del">
          <ac:chgData name="Pierre Waller" userId="006578fe-d20d-44f7-8301-820fe3f36d5a" providerId="ADAL" clId="{D5DC92FB-FF89-4CBF-9776-D1C4EE6B81B9}" dt="2024-05-20T11:24:46.107" v="339" actId="478"/>
          <ac:picMkLst>
            <pc:docMk/>
            <pc:sldMk cId="1653078297" sldId="2147375919"/>
            <ac:picMk id="28" creationId="{CFE24233-7E33-420E-EEA4-E63890D0A18C}"/>
          </ac:picMkLst>
        </pc:picChg>
      </pc:sldChg>
      <pc:sldChg chg="del">
        <pc:chgData name="Pierre Waller" userId="006578fe-d20d-44f7-8301-820fe3f36d5a" providerId="ADAL" clId="{D5DC92FB-FF89-4CBF-9776-D1C4EE6B81B9}" dt="2024-05-20T13:19:28.053" v="969" actId="47"/>
        <pc:sldMkLst>
          <pc:docMk/>
          <pc:sldMk cId="1414369052" sldId="2147375920"/>
        </pc:sldMkLst>
      </pc:sldChg>
      <pc:sldChg chg="new del">
        <pc:chgData name="Pierre Waller" userId="006578fe-d20d-44f7-8301-820fe3f36d5a" providerId="ADAL" clId="{D5DC92FB-FF89-4CBF-9776-D1C4EE6B81B9}" dt="2024-05-20T11:50:57.694" v="392" actId="47"/>
        <pc:sldMkLst>
          <pc:docMk/>
          <pc:sldMk cId="875701872" sldId="2147375921"/>
        </pc:sldMkLst>
      </pc:sldChg>
      <pc:sldChg chg="addSp delSp modSp add mod">
        <pc:chgData name="Pierre Waller" userId="006578fe-d20d-44f7-8301-820fe3f36d5a" providerId="ADAL" clId="{D5DC92FB-FF89-4CBF-9776-D1C4EE6B81B9}" dt="2024-05-20T15:31:08.330" v="3592" actId="20577"/>
        <pc:sldMkLst>
          <pc:docMk/>
          <pc:sldMk cId="2708779357" sldId="2147375921"/>
        </pc:sldMkLst>
        <pc:spChg chg="mod">
          <ac:chgData name="Pierre Waller" userId="006578fe-d20d-44f7-8301-820fe3f36d5a" providerId="ADAL" clId="{D5DC92FB-FF89-4CBF-9776-D1C4EE6B81B9}" dt="2024-05-20T15:31:08.330" v="3592" actId="20577"/>
          <ac:spMkLst>
            <pc:docMk/>
            <pc:sldMk cId="2708779357" sldId="2147375921"/>
            <ac:spMk id="2" creationId="{05D59E62-2D67-79EC-8A42-84EDB5B0A7C1}"/>
          </ac:spMkLst>
        </pc:spChg>
        <pc:spChg chg="add del mod">
          <ac:chgData name="Pierre Waller" userId="006578fe-d20d-44f7-8301-820fe3f36d5a" providerId="ADAL" clId="{D5DC92FB-FF89-4CBF-9776-D1C4EE6B81B9}" dt="2024-05-20T14:42:08.349" v="2240" actId="478"/>
          <ac:spMkLst>
            <pc:docMk/>
            <pc:sldMk cId="2708779357" sldId="2147375921"/>
            <ac:spMk id="3" creationId="{25B62108-1895-38E8-71D9-FC4B0BFFE07E}"/>
          </ac:spMkLst>
        </pc:spChg>
        <pc:spChg chg="del mod">
          <ac:chgData name="Pierre Waller" userId="006578fe-d20d-44f7-8301-820fe3f36d5a" providerId="ADAL" clId="{D5DC92FB-FF89-4CBF-9776-D1C4EE6B81B9}" dt="2024-05-20T14:42:02.177" v="2239" actId="478"/>
          <ac:spMkLst>
            <pc:docMk/>
            <pc:sldMk cId="2708779357" sldId="2147375921"/>
            <ac:spMk id="4" creationId="{FF5AD403-683E-2BFF-BFF5-7168496DDEC1}"/>
          </ac:spMkLst>
        </pc:spChg>
        <pc:spChg chg="add del mod">
          <ac:chgData name="Pierre Waller" userId="006578fe-d20d-44f7-8301-820fe3f36d5a" providerId="ADAL" clId="{D5DC92FB-FF89-4CBF-9776-D1C4EE6B81B9}" dt="2024-05-20T14:45:01.105" v="2287" actId="478"/>
          <ac:spMkLst>
            <pc:docMk/>
            <pc:sldMk cId="2708779357" sldId="2147375921"/>
            <ac:spMk id="5" creationId="{202560AF-6758-C6D1-9624-9BF7CD03586C}"/>
          </ac:spMkLst>
        </pc:spChg>
        <pc:spChg chg="add mod">
          <ac:chgData name="Pierre Waller" userId="006578fe-d20d-44f7-8301-820fe3f36d5a" providerId="ADAL" clId="{D5DC92FB-FF89-4CBF-9776-D1C4EE6B81B9}" dt="2024-05-20T14:58:01.860" v="2480" actId="1076"/>
          <ac:spMkLst>
            <pc:docMk/>
            <pc:sldMk cId="2708779357" sldId="2147375921"/>
            <ac:spMk id="6" creationId="{6558756F-DF9F-4DAC-1439-982437F4FD3E}"/>
          </ac:spMkLst>
        </pc:spChg>
        <pc:spChg chg="add mod">
          <ac:chgData name="Pierre Waller" userId="006578fe-d20d-44f7-8301-820fe3f36d5a" providerId="ADAL" clId="{D5DC92FB-FF89-4CBF-9776-D1C4EE6B81B9}" dt="2024-05-20T15:14:09.228" v="3313" actId="20577"/>
          <ac:spMkLst>
            <pc:docMk/>
            <pc:sldMk cId="2708779357" sldId="2147375921"/>
            <ac:spMk id="7" creationId="{609AF62A-1ECB-C1D4-7899-B44001997BAB}"/>
          </ac:spMkLst>
        </pc:spChg>
        <pc:spChg chg="add mod topLvl">
          <ac:chgData name="Pierre Waller" userId="006578fe-d20d-44f7-8301-820fe3f36d5a" providerId="ADAL" clId="{D5DC92FB-FF89-4CBF-9776-D1C4EE6B81B9}" dt="2024-05-20T15:05:21.771" v="2957" actId="207"/>
          <ac:spMkLst>
            <pc:docMk/>
            <pc:sldMk cId="2708779357" sldId="2147375921"/>
            <ac:spMk id="8" creationId="{DFED1ECD-3275-A521-1C52-D21F7DA5AAC0}"/>
          </ac:spMkLst>
        </pc:spChg>
        <pc:spChg chg="add del mod">
          <ac:chgData name="Pierre Waller" userId="006578fe-d20d-44f7-8301-820fe3f36d5a" providerId="ADAL" clId="{D5DC92FB-FF89-4CBF-9776-D1C4EE6B81B9}" dt="2024-05-20T14:44:34.770" v="2283" actId="478"/>
          <ac:spMkLst>
            <pc:docMk/>
            <pc:sldMk cId="2708779357" sldId="2147375921"/>
            <ac:spMk id="9" creationId="{D7DE13C6-A924-2C9D-D035-B44FA6604D2C}"/>
          </ac:spMkLst>
        </pc:spChg>
        <pc:spChg chg="add mod">
          <ac:chgData name="Pierre Waller" userId="006578fe-d20d-44f7-8301-820fe3f36d5a" providerId="ADAL" clId="{D5DC92FB-FF89-4CBF-9776-D1C4EE6B81B9}" dt="2024-05-20T14:45:04.011" v="2288"/>
          <ac:spMkLst>
            <pc:docMk/>
            <pc:sldMk cId="2708779357" sldId="2147375921"/>
            <ac:spMk id="18" creationId="{2C6F1086-E788-FAA9-CD07-E2206CBED372}"/>
          </ac:spMkLst>
        </pc:spChg>
        <pc:spChg chg="add mod ord topLvl">
          <ac:chgData name="Pierre Waller" userId="006578fe-d20d-44f7-8301-820fe3f36d5a" providerId="ADAL" clId="{D5DC92FB-FF89-4CBF-9776-D1C4EE6B81B9}" dt="2024-05-20T14:57:39.470" v="2476" actId="1076"/>
          <ac:spMkLst>
            <pc:docMk/>
            <pc:sldMk cId="2708779357" sldId="2147375921"/>
            <ac:spMk id="19" creationId="{9A315883-C347-3C30-0F22-7CABD1CD65BC}"/>
          </ac:spMkLst>
        </pc:spChg>
        <pc:spChg chg="add mod">
          <ac:chgData name="Pierre Waller" userId="006578fe-d20d-44f7-8301-820fe3f36d5a" providerId="ADAL" clId="{D5DC92FB-FF89-4CBF-9776-D1C4EE6B81B9}" dt="2024-05-20T15:13:41.550" v="3293" actId="164"/>
          <ac:spMkLst>
            <pc:docMk/>
            <pc:sldMk cId="2708779357" sldId="2147375921"/>
            <ac:spMk id="21" creationId="{20023795-3B67-2723-DC09-2F0F0B44456E}"/>
          </ac:spMkLst>
        </pc:spChg>
        <pc:grpChg chg="add del mod">
          <ac:chgData name="Pierre Waller" userId="006578fe-d20d-44f7-8301-820fe3f36d5a" providerId="ADAL" clId="{D5DC92FB-FF89-4CBF-9776-D1C4EE6B81B9}" dt="2024-05-20T14:46:22.875" v="2304" actId="165"/>
          <ac:grpSpMkLst>
            <pc:docMk/>
            <pc:sldMk cId="2708779357" sldId="2147375921"/>
            <ac:grpSpMk id="20" creationId="{07A0CECF-F401-6E1A-03B1-933E121838F2}"/>
          </ac:grpSpMkLst>
        </pc:grpChg>
        <pc:grpChg chg="add mod">
          <ac:chgData name="Pierre Waller" userId="006578fe-d20d-44f7-8301-820fe3f36d5a" providerId="ADAL" clId="{D5DC92FB-FF89-4CBF-9776-D1C4EE6B81B9}" dt="2024-05-20T15:13:50.204" v="3295" actId="1076"/>
          <ac:grpSpMkLst>
            <pc:docMk/>
            <pc:sldMk cId="2708779357" sldId="2147375921"/>
            <ac:grpSpMk id="29" creationId="{E1FA9B31-A769-836D-B7AD-0172CF742C8C}"/>
          </ac:grpSpMkLst>
        </pc:grpChg>
        <pc:picChg chg="add del mod">
          <ac:chgData name="Pierre Waller" userId="006578fe-d20d-44f7-8301-820fe3f36d5a" providerId="ADAL" clId="{D5DC92FB-FF89-4CBF-9776-D1C4EE6B81B9}" dt="2024-05-20T14:47:05.604" v="2307" actId="478"/>
          <ac:picMkLst>
            <pc:docMk/>
            <pc:sldMk cId="2708779357" sldId="2147375921"/>
            <ac:picMk id="10" creationId="{0E1FD0D9-4A55-3B01-696A-D2E003EEEA3C}"/>
          </ac:picMkLst>
        </pc:picChg>
        <pc:picChg chg="add del mod">
          <ac:chgData name="Pierre Waller" userId="006578fe-d20d-44f7-8301-820fe3f36d5a" providerId="ADAL" clId="{D5DC92FB-FF89-4CBF-9776-D1C4EE6B81B9}" dt="2024-05-20T14:47:05.049" v="2306" actId="478"/>
          <ac:picMkLst>
            <pc:docMk/>
            <pc:sldMk cId="2708779357" sldId="2147375921"/>
            <ac:picMk id="11" creationId="{15E6AF8C-99B4-2EB8-607D-50DC975486B9}"/>
          </ac:picMkLst>
        </pc:picChg>
        <pc:picChg chg="add mod topLvl">
          <ac:chgData name="Pierre Waller" userId="006578fe-d20d-44f7-8301-820fe3f36d5a" providerId="ADAL" clId="{D5DC92FB-FF89-4CBF-9776-D1C4EE6B81B9}" dt="2024-05-20T14:57:39.470" v="2476" actId="1076"/>
          <ac:picMkLst>
            <pc:docMk/>
            <pc:sldMk cId="2708779357" sldId="2147375921"/>
            <ac:picMk id="12" creationId="{5C92F099-B7F6-C17F-A5E4-1B2125052A3A}"/>
          </ac:picMkLst>
        </pc:picChg>
        <pc:picChg chg="add mod">
          <ac:chgData name="Pierre Waller" userId="006578fe-d20d-44f7-8301-820fe3f36d5a" providerId="ADAL" clId="{D5DC92FB-FF89-4CBF-9776-D1C4EE6B81B9}" dt="2024-05-20T15:04:22.568" v="2951" actId="1076"/>
          <ac:picMkLst>
            <pc:docMk/>
            <pc:sldMk cId="2708779357" sldId="2147375921"/>
            <ac:picMk id="13" creationId="{14CEC409-2472-19E1-8BCC-88C4556D109E}"/>
          </ac:picMkLst>
        </pc:picChg>
        <pc:picChg chg="add del mod">
          <ac:chgData name="Pierre Waller" userId="006578fe-d20d-44f7-8301-820fe3f36d5a" providerId="ADAL" clId="{D5DC92FB-FF89-4CBF-9776-D1C4EE6B81B9}" dt="2024-05-20T14:47:06.099" v="2308" actId="478"/>
          <ac:picMkLst>
            <pc:docMk/>
            <pc:sldMk cId="2708779357" sldId="2147375921"/>
            <ac:picMk id="14" creationId="{836E2EB3-A885-9038-05A6-C65A82FA1055}"/>
          </ac:picMkLst>
        </pc:picChg>
        <pc:picChg chg="add del mod">
          <ac:chgData name="Pierre Waller" userId="006578fe-d20d-44f7-8301-820fe3f36d5a" providerId="ADAL" clId="{D5DC92FB-FF89-4CBF-9776-D1C4EE6B81B9}" dt="2024-05-20T14:47:07.576" v="2310" actId="478"/>
          <ac:picMkLst>
            <pc:docMk/>
            <pc:sldMk cId="2708779357" sldId="2147375921"/>
            <ac:picMk id="15" creationId="{A0C340C9-FC93-8696-F2EC-E3B8B4AC7754}"/>
          </ac:picMkLst>
        </pc:picChg>
        <pc:picChg chg="add del mod">
          <ac:chgData name="Pierre Waller" userId="006578fe-d20d-44f7-8301-820fe3f36d5a" providerId="ADAL" clId="{D5DC92FB-FF89-4CBF-9776-D1C4EE6B81B9}" dt="2024-05-20T14:47:06.959" v="2309" actId="478"/>
          <ac:picMkLst>
            <pc:docMk/>
            <pc:sldMk cId="2708779357" sldId="2147375921"/>
            <ac:picMk id="16" creationId="{DA7985D6-11F2-8B70-B166-EB4E90B510E1}"/>
          </ac:picMkLst>
        </pc:picChg>
        <pc:picChg chg="add del mod">
          <ac:chgData name="Pierre Waller" userId="006578fe-d20d-44f7-8301-820fe3f36d5a" providerId="ADAL" clId="{D5DC92FB-FF89-4CBF-9776-D1C4EE6B81B9}" dt="2024-05-20T14:47:19.062" v="2313" actId="478"/>
          <ac:picMkLst>
            <pc:docMk/>
            <pc:sldMk cId="2708779357" sldId="2147375921"/>
            <ac:picMk id="17" creationId="{9EE9F2F7-D557-2DB7-35C5-22A3BD6E1966}"/>
          </ac:picMkLst>
        </pc:picChg>
        <pc:picChg chg="add mod">
          <ac:chgData name="Pierre Waller" userId="006578fe-d20d-44f7-8301-820fe3f36d5a" providerId="ADAL" clId="{D5DC92FB-FF89-4CBF-9776-D1C4EE6B81B9}" dt="2024-05-20T15:13:41.550" v="3293" actId="164"/>
          <ac:picMkLst>
            <pc:docMk/>
            <pc:sldMk cId="2708779357" sldId="2147375921"/>
            <ac:picMk id="25" creationId="{20C3875E-A960-0577-2E18-05DEA295E53A}"/>
          </ac:picMkLst>
        </pc:picChg>
        <pc:picChg chg="add mod">
          <ac:chgData name="Pierre Waller" userId="006578fe-d20d-44f7-8301-820fe3f36d5a" providerId="ADAL" clId="{D5DC92FB-FF89-4CBF-9776-D1C4EE6B81B9}" dt="2024-05-20T15:13:41.550" v="3293" actId="164"/>
          <ac:picMkLst>
            <pc:docMk/>
            <pc:sldMk cId="2708779357" sldId="2147375921"/>
            <ac:picMk id="26" creationId="{ABAE76FC-6889-99C9-8AF8-AC42B93B9581}"/>
          </ac:picMkLst>
        </pc:picChg>
        <pc:picChg chg="add mod">
          <ac:chgData name="Pierre Waller" userId="006578fe-d20d-44f7-8301-820fe3f36d5a" providerId="ADAL" clId="{D5DC92FB-FF89-4CBF-9776-D1C4EE6B81B9}" dt="2024-05-20T15:13:41.550" v="3293" actId="164"/>
          <ac:picMkLst>
            <pc:docMk/>
            <pc:sldMk cId="2708779357" sldId="2147375921"/>
            <ac:picMk id="27" creationId="{D7D9C3B0-BBAE-3499-E21F-67BAF22153D4}"/>
          </ac:picMkLst>
        </pc:picChg>
        <pc:picChg chg="add mod">
          <ac:chgData name="Pierre Waller" userId="006578fe-d20d-44f7-8301-820fe3f36d5a" providerId="ADAL" clId="{D5DC92FB-FF89-4CBF-9776-D1C4EE6B81B9}" dt="2024-05-20T15:13:41.550" v="3293" actId="164"/>
          <ac:picMkLst>
            <pc:docMk/>
            <pc:sldMk cId="2708779357" sldId="2147375921"/>
            <ac:picMk id="28" creationId="{101A5430-2842-55CB-042D-3C10669EF76B}"/>
          </ac:picMkLst>
        </pc:picChg>
      </pc:sldChg>
      <pc:sldChg chg="addSp delSp modSp add mod">
        <pc:chgData name="Pierre Waller" userId="006578fe-d20d-44f7-8301-820fe3f36d5a" providerId="ADAL" clId="{D5DC92FB-FF89-4CBF-9776-D1C4EE6B81B9}" dt="2024-05-20T15:18:40.945" v="3322" actId="1076"/>
        <pc:sldMkLst>
          <pc:docMk/>
          <pc:sldMk cId="2931757786" sldId="2147375922"/>
        </pc:sldMkLst>
        <pc:spChg chg="mod">
          <ac:chgData name="Pierre Waller" userId="006578fe-d20d-44f7-8301-820fe3f36d5a" providerId="ADAL" clId="{D5DC92FB-FF89-4CBF-9776-D1C4EE6B81B9}" dt="2024-05-20T15:15:18.629" v="3315" actId="20577"/>
          <ac:spMkLst>
            <pc:docMk/>
            <pc:sldMk cId="2931757786" sldId="2147375922"/>
            <ac:spMk id="2" creationId="{05D59E62-2D67-79EC-8A42-84EDB5B0A7C1}"/>
          </ac:spMkLst>
        </pc:spChg>
        <pc:spChg chg="del mod">
          <ac:chgData name="Pierre Waller" userId="006578fe-d20d-44f7-8301-820fe3f36d5a" providerId="ADAL" clId="{D5DC92FB-FF89-4CBF-9776-D1C4EE6B81B9}" dt="2024-05-20T13:32:23.938" v="1317" actId="478"/>
          <ac:spMkLst>
            <pc:docMk/>
            <pc:sldMk cId="2931757786" sldId="2147375922"/>
            <ac:spMk id="4" creationId="{FF5AD403-683E-2BFF-BFF5-7168496DDEC1}"/>
          </ac:spMkLst>
        </pc:spChg>
        <pc:spChg chg="del">
          <ac:chgData name="Pierre Waller" userId="006578fe-d20d-44f7-8301-820fe3f36d5a" providerId="ADAL" clId="{D5DC92FB-FF89-4CBF-9776-D1C4EE6B81B9}" dt="2024-05-20T13:13:51.067" v="843" actId="478"/>
          <ac:spMkLst>
            <pc:docMk/>
            <pc:sldMk cId="2931757786" sldId="2147375922"/>
            <ac:spMk id="6" creationId="{1B0C0A2A-400F-63AE-8F24-C6BC2D9546EC}"/>
          </ac:spMkLst>
        </pc:spChg>
        <pc:spChg chg="del mod">
          <ac:chgData name="Pierre Waller" userId="006578fe-d20d-44f7-8301-820fe3f36d5a" providerId="ADAL" clId="{D5DC92FB-FF89-4CBF-9776-D1C4EE6B81B9}" dt="2024-05-20T13:13:51.067" v="843" actId="478"/>
          <ac:spMkLst>
            <pc:docMk/>
            <pc:sldMk cId="2931757786" sldId="2147375922"/>
            <ac:spMk id="7" creationId="{A61643C3-7DCD-9929-26CB-E1ABF0DF3822}"/>
          </ac:spMkLst>
        </pc:spChg>
        <pc:spChg chg="add del mod topLvl">
          <ac:chgData name="Pierre Waller" userId="006578fe-d20d-44f7-8301-820fe3f36d5a" providerId="ADAL" clId="{D5DC92FB-FF89-4CBF-9776-D1C4EE6B81B9}" dt="2024-05-20T13:25:16.897" v="1130" actId="478"/>
          <ac:spMkLst>
            <pc:docMk/>
            <pc:sldMk cId="2931757786" sldId="2147375922"/>
            <ac:spMk id="8" creationId="{28794A26-D5EE-BBB1-271F-A1A7F580FB79}"/>
          </ac:spMkLst>
        </pc:spChg>
        <pc:spChg chg="add del mod topLvl">
          <ac:chgData name="Pierre Waller" userId="006578fe-d20d-44f7-8301-820fe3f36d5a" providerId="ADAL" clId="{D5DC92FB-FF89-4CBF-9776-D1C4EE6B81B9}" dt="2024-05-20T13:21:15.281" v="1030" actId="478"/>
          <ac:spMkLst>
            <pc:docMk/>
            <pc:sldMk cId="2931757786" sldId="2147375922"/>
            <ac:spMk id="9" creationId="{6134220F-C13E-1E4D-CA76-C9D2AE763103}"/>
          </ac:spMkLst>
        </pc:spChg>
        <pc:spChg chg="add mod ord">
          <ac:chgData name="Pierre Waller" userId="006578fe-d20d-44f7-8301-820fe3f36d5a" providerId="ADAL" clId="{D5DC92FB-FF89-4CBF-9776-D1C4EE6B81B9}" dt="2024-05-20T15:17:48.581" v="3316" actId="166"/>
          <ac:spMkLst>
            <pc:docMk/>
            <pc:sldMk cId="2931757786" sldId="2147375922"/>
            <ac:spMk id="10" creationId="{2DD7B0DF-CFAE-1604-FFF9-B5FB5B670912}"/>
          </ac:spMkLst>
        </pc:spChg>
        <pc:spChg chg="add mod ord">
          <ac:chgData name="Pierre Waller" userId="006578fe-d20d-44f7-8301-820fe3f36d5a" providerId="ADAL" clId="{D5DC92FB-FF89-4CBF-9776-D1C4EE6B81B9}" dt="2024-05-20T14:26:11.754" v="1766" actId="166"/>
          <ac:spMkLst>
            <pc:docMk/>
            <pc:sldMk cId="2931757786" sldId="2147375922"/>
            <ac:spMk id="11" creationId="{17178352-ACC9-BCB4-46D5-D3596665C344}"/>
          </ac:spMkLst>
        </pc:spChg>
        <pc:spChg chg="add mod">
          <ac:chgData name="Pierre Waller" userId="006578fe-d20d-44f7-8301-820fe3f36d5a" providerId="ADAL" clId="{D5DC92FB-FF89-4CBF-9776-D1C4EE6B81B9}" dt="2024-05-20T13:32:37.944" v="1336" actId="1076"/>
          <ac:spMkLst>
            <pc:docMk/>
            <pc:sldMk cId="2931757786" sldId="2147375922"/>
            <ac:spMk id="12" creationId="{F7D9FD80-F2FD-92B8-F731-E5849066A322}"/>
          </ac:spMkLst>
        </pc:spChg>
        <pc:spChg chg="add mod">
          <ac:chgData name="Pierre Waller" userId="006578fe-d20d-44f7-8301-820fe3f36d5a" providerId="ADAL" clId="{D5DC92FB-FF89-4CBF-9776-D1C4EE6B81B9}" dt="2024-05-20T14:48:50.017" v="2318" actId="1076"/>
          <ac:spMkLst>
            <pc:docMk/>
            <pc:sldMk cId="2931757786" sldId="2147375922"/>
            <ac:spMk id="13" creationId="{C1901EA6-CB97-DC43-9E57-D342C77BC964}"/>
          </ac:spMkLst>
        </pc:spChg>
        <pc:spChg chg="add mod ord">
          <ac:chgData name="Pierre Waller" userId="006578fe-d20d-44f7-8301-820fe3f36d5a" providerId="ADAL" clId="{D5DC92FB-FF89-4CBF-9776-D1C4EE6B81B9}" dt="2024-05-20T14:26:15.646" v="1767" actId="166"/>
          <ac:spMkLst>
            <pc:docMk/>
            <pc:sldMk cId="2931757786" sldId="2147375922"/>
            <ac:spMk id="14" creationId="{127AA46A-AFA3-4031-7BBC-5815DD0A171F}"/>
          </ac:spMkLst>
        </pc:spChg>
        <pc:spChg chg="add mod ord">
          <ac:chgData name="Pierre Waller" userId="006578fe-d20d-44f7-8301-820fe3f36d5a" providerId="ADAL" clId="{D5DC92FB-FF89-4CBF-9776-D1C4EE6B81B9}" dt="2024-05-20T14:35:59.892" v="2161" actId="167"/>
          <ac:spMkLst>
            <pc:docMk/>
            <pc:sldMk cId="2931757786" sldId="2147375922"/>
            <ac:spMk id="18" creationId="{B6CA05A0-F003-811F-BC13-488DEE1B0AD5}"/>
          </ac:spMkLst>
        </pc:spChg>
        <pc:spChg chg="add del mod">
          <ac:chgData name="Pierre Waller" userId="006578fe-d20d-44f7-8301-820fe3f36d5a" providerId="ADAL" clId="{D5DC92FB-FF89-4CBF-9776-D1C4EE6B81B9}" dt="2024-05-20T13:33:40.298" v="1366" actId="478"/>
          <ac:spMkLst>
            <pc:docMk/>
            <pc:sldMk cId="2931757786" sldId="2147375922"/>
            <ac:spMk id="19" creationId="{FC21DA4E-8FF1-3C2D-58B4-167F92C03507}"/>
          </ac:spMkLst>
        </pc:spChg>
        <pc:spChg chg="add mod">
          <ac:chgData name="Pierre Waller" userId="006578fe-d20d-44f7-8301-820fe3f36d5a" providerId="ADAL" clId="{D5DC92FB-FF89-4CBF-9776-D1C4EE6B81B9}" dt="2024-05-20T15:18:40.945" v="3322" actId="1076"/>
          <ac:spMkLst>
            <pc:docMk/>
            <pc:sldMk cId="2931757786" sldId="2147375922"/>
            <ac:spMk id="20" creationId="{EED2E37A-3F17-77BD-F837-DDB866358A29}"/>
          </ac:spMkLst>
        </pc:spChg>
        <pc:spChg chg="add mod">
          <ac:chgData name="Pierre Waller" userId="006578fe-d20d-44f7-8301-820fe3f36d5a" providerId="ADAL" clId="{D5DC92FB-FF89-4CBF-9776-D1C4EE6B81B9}" dt="2024-05-20T14:38:52.466" v="2196" actId="1076"/>
          <ac:spMkLst>
            <pc:docMk/>
            <pc:sldMk cId="2931757786" sldId="2147375922"/>
            <ac:spMk id="25" creationId="{832056C0-ECF4-92B4-8E8C-AF58F1635A21}"/>
          </ac:spMkLst>
        </pc:spChg>
        <pc:spChg chg="add mod ord">
          <ac:chgData name="Pierre Waller" userId="006578fe-d20d-44f7-8301-820fe3f36d5a" providerId="ADAL" clId="{D5DC92FB-FF89-4CBF-9776-D1C4EE6B81B9}" dt="2024-05-20T14:49:20.101" v="2327" actId="14100"/>
          <ac:spMkLst>
            <pc:docMk/>
            <pc:sldMk cId="2931757786" sldId="2147375922"/>
            <ac:spMk id="26" creationId="{A20EAE36-3B6F-8438-EF7F-3755EB8B6122}"/>
          </ac:spMkLst>
        </pc:spChg>
        <pc:spChg chg="add mod ord">
          <ac:chgData name="Pierre Waller" userId="006578fe-d20d-44f7-8301-820fe3f36d5a" providerId="ADAL" clId="{D5DC92FB-FF89-4CBF-9776-D1C4EE6B81B9}" dt="2024-05-20T14:25:56.720" v="1765" actId="166"/>
          <ac:spMkLst>
            <pc:docMk/>
            <pc:sldMk cId="2931757786" sldId="2147375922"/>
            <ac:spMk id="27" creationId="{FED006C9-6BD4-FD3C-1DB4-500085930E82}"/>
          </ac:spMkLst>
        </pc:spChg>
        <pc:spChg chg="add del">
          <ac:chgData name="Pierre Waller" userId="006578fe-d20d-44f7-8301-820fe3f36d5a" providerId="ADAL" clId="{D5DC92FB-FF89-4CBF-9776-D1C4EE6B81B9}" dt="2024-05-20T13:48:26.830" v="1496" actId="22"/>
          <ac:spMkLst>
            <pc:docMk/>
            <pc:sldMk cId="2931757786" sldId="2147375922"/>
            <ac:spMk id="33" creationId="{A784C97D-78CA-1356-EE91-FF1B6ABD2ED9}"/>
          </ac:spMkLst>
        </pc:spChg>
        <pc:spChg chg="add mod">
          <ac:chgData name="Pierre Waller" userId="006578fe-d20d-44f7-8301-820fe3f36d5a" providerId="ADAL" clId="{D5DC92FB-FF89-4CBF-9776-D1C4EE6B81B9}" dt="2024-05-20T14:37:32.210" v="2176" actId="1076"/>
          <ac:spMkLst>
            <pc:docMk/>
            <pc:sldMk cId="2931757786" sldId="2147375922"/>
            <ac:spMk id="34" creationId="{1B7E7D99-D121-AE65-B03F-2D4D553D0C3E}"/>
          </ac:spMkLst>
        </pc:spChg>
        <pc:spChg chg="add mod ord">
          <ac:chgData name="Pierre Waller" userId="006578fe-d20d-44f7-8301-820fe3f36d5a" providerId="ADAL" clId="{D5DC92FB-FF89-4CBF-9776-D1C4EE6B81B9}" dt="2024-05-20T15:18:24.902" v="3320" actId="167"/>
          <ac:spMkLst>
            <pc:docMk/>
            <pc:sldMk cId="2931757786" sldId="2147375922"/>
            <ac:spMk id="37" creationId="{72989823-C64D-6F68-B457-D7F559741937}"/>
          </ac:spMkLst>
        </pc:spChg>
        <pc:spChg chg="add mod">
          <ac:chgData name="Pierre Waller" userId="006578fe-d20d-44f7-8301-820fe3f36d5a" providerId="ADAL" clId="{D5DC92FB-FF89-4CBF-9776-D1C4EE6B81B9}" dt="2024-05-20T14:38:19.126" v="2191" actId="1076"/>
          <ac:spMkLst>
            <pc:docMk/>
            <pc:sldMk cId="2931757786" sldId="2147375922"/>
            <ac:spMk id="38" creationId="{6FFF8BDD-909A-2D7F-54AE-FC5183D90B76}"/>
          </ac:spMkLst>
        </pc:spChg>
        <pc:spChg chg="add mod ord">
          <ac:chgData name="Pierre Waller" userId="006578fe-d20d-44f7-8301-820fe3f36d5a" providerId="ADAL" clId="{D5DC92FB-FF89-4CBF-9776-D1C4EE6B81B9}" dt="2024-05-20T15:18:16.515" v="3318" actId="14100"/>
          <ac:spMkLst>
            <pc:docMk/>
            <pc:sldMk cId="2931757786" sldId="2147375922"/>
            <ac:spMk id="39" creationId="{A6F00215-3241-28E5-46D3-9C39DF181996}"/>
          </ac:spMkLst>
        </pc:spChg>
        <pc:spChg chg="add mod">
          <ac:chgData name="Pierre Waller" userId="006578fe-d20d-44f7-8301-820fe3f36d5a" providerId="ADAL" clId="{D5DC92FB-FF89-4CBF-9776-D1C4EE6B81B9}" dt="2024-05-20T14:38:35.230" v="2194" actId="14100"/>
          <ac:spMkLst>
            <pc:docMk/>
            <pc:sldMk cId="2931757786" sldId="2147375922"/>
            <ac:spMk id="40" creationId="{33EF9643-A7F4-6E74-A4BD-DFF896F42591}"/>
          </ac:spMkLst>
        </pc:spChg>
        <pc:grpChg chg="add del mod">
          <ac:chgData name="Pierre Waller" userId="006578fe-d20d-44f7-8301-820fe3f36d5a" providerId="ADAL" clId="{D5DC92FB-FF89-4CBF-9776-D1C4EE6B81B9}" dt="2024-05-20T13:21:05.205" v="1027" actId="165"/>
          <ac:grpSpMkLst>
            <pc:docMk/>
            <pc:sldMk cId="2931757786" sldId="2147375922"/>
            <ac:grpSpMk id="3" creationId="{DB193551-2397-5377-DE5F-4650256F860F}"/>
          </ac:grpSpMkLst>
        </pc:grpChg>
        <pc:graphicFrameChg chg="del">
          <ac:chgData name="Pierre Waller" userId="006578fe-d20d-44f7-8301-820fe3f36d5a" providerId="ADAL" clId="{D5DC92FB-FF89-4CBF-9776-D1C4EE6B81B9}" dt="2024-05-20T13:13:51.067" v="843" actId="478"/>
          <ac:graphicFrameMkLst>
            <pc:docMk/>
            <pc:sldMk cId="2931757786" sldId="2147375922"/>
            <ac:graphicFrameMk id="5" creationId="{79497B65-CDD8-024E-9845-02516802F241}"/>
          </ac:graphicFrameMkLst>
        </pc:graphicFrameChg>
        <pc:picChg chg="add mod ord">
          <ac:chgData name="Pierre Waller" userId="006578fe-d20d-44f7-8301-820fe3f36d5a" providerId="ADAL" clId="{D5DC92FB-FF89-4CBF-9776-D1C4EE6B81B9}" dt="2024-05-20T14:39:06.907" v="2197" actId="1076"/>
          <ac:picMkLst>
            <pc:docMk/>
            <pc:sldMk cId="2931757786" sldId="2147375922"/>
            <ac:picMk id="16" creationId="{BF026051-2747-A89D-6C3E-EB7404838559}"/>
          </ac:picMkLst>
        </pc:picChg>
        <pc:picChg chg="del">
          <ac:chgData name="Pierre Waller" userId="006578fe-d20d-44f7-8301-820fe3f36d5a" providerId="ADAL" clId="{D5DC92FB-FF89-4CBF-9776-D1C4EE6B81B9}" dt="2024-05-20T13:13:47.296" v="841" actId="478"/>
          <ac:picMkLst>
            <pc:docMk/>
            <pc:sldMk cId="2931757786" sldId="2147375922"/>
            <ac:picMk id="17" creationId="{77809A98-4FBB-F23E-4D8B-EB097E39B418}"/>
          </ac:picMkLst>
        </pc:picChg>
        <pc:picChg chg="add del mod">
          <ac:chgData name="Pierre Waller" userId="006578fe-d20d-44f7-8301-820fe3f36d5a" providerId="ADAL" clId="{D5DC92FB-FF89-4CBF-9776-D1C4EE6B81B9}" dt="2024-05-20T13:45:40.663" v="1478" actId="478"/>
          <ac:picMkLst>
            <pc:docMk/>
            <pc:sldMk cId="2931757786" sldId="2147375922"/>
            <ac:picMk id="29" creationId="{37F6010E-4F10-EED3-3475-F0537DB1F283}"/>
          </ac:picMkLst>
        </pc:picChg>
        <pc:picChg chg="add mod">
          <ac:chgData name="Pierre Waller" userId="006578fe-d20d-44f7-8301-820fe3f36d5a" providerId="ADAL" clId="{D5DC92FB-FF89-4CBF-9776-D1C4EE6B81B9}" dt="2024-05-20T14:37:32.210" v="2176" actId="1076"/>
          <ac:picMkLst>
            <pc:docMk/>
            <pc:sldMk cId="2931757786" sldId="2147375922"/>
            <ac:picMk id="31" creationId="{E507A14A-6E2E-1188-4E34-771E064CD744}"/>
          </ac:picMkLst>
        </pc:picChg>
        <pc:picChg chg="add del mod ord">
          <ac:chgData name="Pierre Waller" userId="006578fe-d20d-44f7-8301-820fe3f36d5a" providerId="ADAL" clId="{D5DC92FB-FF89-4CBF-9776-D1C4EE6B81B9}" dt="2024-05-20T14:48:39.240" v="2314" actId="478"/>
          <ac:picMkLst>
            <pc:docMk/>
            <pc:sldMk cId="2931757786" sldId="2147375922"/>
            <ac:picMk id="36" creationId="{98BA44F6-2702-2641-C130-21EA6766A7F1}"/>
          </ac:picMkLst>
        </pc:picChg>
        <pc:picChg chg="add mod">
          <ac:chgData name="Pierre Waller" userId="006578fe-d20d-44f7-8301-820fe3f36d5a" providerId="ADAL" clId="{D5DC92FB-FF89-4CBF-9776-D1C4EE6B81B9}" dt="2024-05-20T14:48:54.677" v="2321" actId="1076"/>
          <ac:picMkLst>
            <pc:docMk/>
            <pc:sldMk cId="2931757786" sldId="2147375922"/>
            <ac:picMk id="41" creationId="{C942B471-4211-995C-BA98-1AFAE5744249}"/>
          </ac:picMkLst>
        </pc:picChg>
        <pc:picChg chg="add mod">
          <ac:chgData name="Pierre Waller" userId="006578fe-d20d-44f7-8301-820fe3f36d5a" providerId="ADAL" clId="{D5DC92FB-FF89-4CBF-9776-D1C4EE6B81B9}" dt="2024-05-20T14:49:23.444" v="2328" actId="1076"/>
          <ac:picMkLst>
            <pc:docMk/>
            <pc:sldMk cId="2931757786" sldId="2147375922"/>
            <ac:picMk id="42" creationId="{005D6671-5BA8-7AA9-FF5C-4C5379CD6DD8}"/>
          </ac:picMkLst>
        </pc:picChg>
        <pc:picChg chg="add mod">
          <ac:chgData name="Pierre Waller" userId="006578fe-d20d-44f7-8301-820fe3f36d5a" providerId="ADAL" clId="{D5DC92FB-FF89-4CBF-9776-D1C4EE6B81B9}" dt="2024-05-20T14:20:03.734" v="1595" actId="1076"/>
          <ac:picMkLst>
            <pc:docMk/>
            <pc:sldMk cId="2931757786" sldId="2147375922"/>
            <ac:picMk id="2050" creationId="{0AA31B1C-77A5-0449-7FA6-8C33DE2AF66F}"/>
          </ac:picMkLst>
        </pc:picChg>
        <pc:picChg chg="add mod">
          <ac:chgData name="Pierre Waller" userId="006578fe-d20d-44f7-8301-820fe3f36d5a" providerId="ADAL" clId="{D5DC92FB-FF89-4CBF-9776-D1C4EE6B81B9}" dt="2024-05-20T14:37:37.832" v="2178" actId="14100"/>
          <ac:picMkLst>
            <pc:docMk/>
            <pc:sldMk cId="2931757786" sldId="2147375922"/>
            <ac:picMk id="2052" creationId="{6B26ED5B-2C45-3FB6-2C98-34D6BAE7246A}"/>
          </ac:picMkLst>
        </pc:picChg>
      </pc:sldChg>
      <pc:sldChg chg="addSp delSp modSp add mod">
        <pc:chgData name="Pierre Waller" userId="006578fe-d20d-44f7-8301-820fe3f36d5a" providerId="ADAL" clId="{D5DC92FB-FF89-4CBF-9776-D1C4EE6B81B9}" dt="2024-05-20T15:59:14.117" v="4124"/>
        <pc:sldMkLst>
          <pc:docMk/>
          <pc:sldMk cId="730717666" sldId="2147375923"/>
        </pc:sldMkLst>
        <pc:spChg chg="mod">
          <ac:chgData name="Pierre Waller" userId="006578fe-d20d-44f7-8301-820fe3f36d5a" providerId="ADAL" clId="{D5DC92FB-FF89-4CBF-9776-D1C4EE6B81B9}" dt="2024-05-20T15:20:44.002" v="3359" actId="20577"/>
          <ac:spMkLst>
            <pc:docMk/>
            <pc:sldMk cId="730717666" sldId="2147375923"/>
            <ac:spMk id="2" creationId="{05D59E62-2D67-79EC-8A42-84EDB5B0A7C1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10" creationId="{2DD7B0DF-CFAE-1604-FFF9-B5FB5B670912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11" creationId="{17178352-ACC9-BCB4-46D5-D3596665C344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12" creationId="{F7D9FD80-F2FD-92B8-F731-E5849066A322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13" creationId="{C1901EA6-CB97-DC43-9E57-D342C77BC964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14" creationId="{127AA46A-AFA3-4031-7BBC-5815DD0A171F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18" creationId="{B6CA05A0-F003-811F-BC13-488DEE1B0AD5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20" creationId="{EED2E37A-3F17-77BD-F837-DDB866358A29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25" creationId="{832056C0-ECF4-92B4-8E8C-AF58F1635A21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26" creationId="{A20EAE36-3B6F-8438-EF7F-3755EB8B6122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27" creationId="{FED006C9-6BD4-FD3C-1DB4-500085930E82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34" creationId="{1B7E7D99-D121-AE65-B03F-2D4D553D0C3E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37" creationId="{72989823-C64D-6F68-B457-D7F559741937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38" creationId="{6FFF8BDD-909A-2D7F-54AE-FC5183D90B76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39" creationId="{A6F00215-3241-28E5-46D3-9C39DF181996}"/>
          </ac:spMkLst>
        </pc:spChg>
        <pc:spChg chg="del">
          <ac:chgData name="Pierre Waller" userId="006578fe-d20d-44f7-8301-820fe3f36d5a" providerId="ADAL" clId="{D5DC92FB-FF89-4CBF-9776-D1C4EE6B81B9}" dt="2024-05-20T15:20:29.729" v="3324" actId="478"/>
          <ac:spMkLst>
            <pc:docMk/>
            <pc:sldMk cId="730717666" sldId="2147375923"/>
            <ac:spMk id="40" creationId="{33EF9643-A7F4-6E74-A4BD-DFF896F42591}"/>
          </ac:spMkLst>
        </pc:spChg>
        <pc:grpChg chg="add mod">
          <ac:chgData name="Pierre Waller" userId="006578fe-d20d-44f7-8301-820fe3f36d5a" providerId="ADAL" clId="{D5DC92FB-FF89-4CBF-9776-D1C4EE6B81B9}" dt="2024-05-20T15:21:06.023" v="3361" actId="1076"/>
          <ac:grpSpMkLst>
            <pc:docMk/>
            <pc:sldMk cId="730717666" sldId="2147375923"/>
            <ac:grpSpMk id="4" creationId="{E1794EB8-28E3-42E5-8C95-FF5BCC9FC332}"/>
          </ac:grpSpMkLst>
        </pc:grpChg>
        <pc:graphicFrameChg chg="add mod">
          <ac:chgData name="Pierre Waller" userId="006578fe-d20d-44f7-8301-820fe3f36d5a" providerId="ADAL" clId="{D5DC92FB-FF89-4CBF-9776-D1C4EE6B81B9}" dt="2024-05-20T15:59:14.117" v="4124"/>
          <ac:graphicFrameMkLst>
            <pc:docMk/>
            <pc:sldMk cId="730717666" sldId="2147375923"/>
            <ac:graphicFrameMk id="3" creationId="{8D450410-1FD8-AC30-90D5-0556D64519A9}"/>
          </ac:graphicFrameMkLst>
        </pc:graphicFrameChg>
        <pc:picChg chg="mod">
          <ac:chgData name="Pierre Waller" userId="006578fe-d20d-44f7-8301-820fe3f36d5a" providerId="ADAL" clId="{D5DC92FB-FF89-4CBF-9776-D1C4EE6B81B9}" dt="2024-05-20T15:20:51.341" v="3360"/>
          <ac:picMkLst>
            <pc:docMk/>
            <pc:sldMk cId="730717666" sldId="2147375923"/>
            <ac:picMk id="5" creationId="{D0EC9A76-D275-E120-88F7-931EC88E238A}"/>
          </ac:picMkLst>
        </pc:picChg>
        <pc:picChg chg="mod">
          <ac:chgData name="Pierre Waller" userId="006578fe-d20d-44f7-8301-820fe3f36d5a" providerId="ADAL" clId="{D5DC92FB-FF89-4CBF-9776-D1C4EE6B81B9}" dt="2024-05-20T15:20:51.341" v="3360"/>
          <ac:picMkLst>
            <pc:docMk/>
            <pc:sldMk cId="730717666" sldId="2147375923"/>
            <ac:picMk id="6" creationId="{902D68DD-A77E-599D-277F-ECE4F212B7BF}"/>
          </ac:picMkLst>
        </pc:picChg>
        <pc:picChg chg="del">
          <ac:chgData name="Pierre Waller" userId="006578fe-d20d-44f7-8301-820fe3f36d5a" providerId="ADAL" clId="{D5DC92FB-FF89-4CBF-9776-D1C4EE6B81B9}" dt="2024-05-20T15:20:29.729" v="3324" actId="478"/>
          <ac:picMkLst>
            <pc:docMk/>
            <pc:sldMk cId="730717666" sldId="2147375923"/>
            <ac:picMk id="16" creationId="{BF026051-2747-A89D-6C3E-EB7404838559}"/>
          </ac:picMkLst>
        </pc:picChg>
        <pc:picChg chg="del">
          <ac:chgData name="Pierre Waller" userId="006578fe-d20d-44f7-8301-820fe3f36d5a" providerId="ADAL" clId="{D5DC92FB-FF89-4CBF-9776-D1C4EE6B81B9}" dt="2024-05-20T15:20:29.729" v="3324" actId="478"/>
          <ac:picMkLst>
            <pc:docMk/>
            <pc:sldMk cId="730717666" sldId="2147375923"/>
            <ac:picMk id="31" creationId="{E507A14A-6E2E-1188-4E34-771E064CD744}"/>
          </ac:picMkLst>
        </pc:picChg>
        <pc:picChg chg="del">
          <ac:chgData name="Pierre Waller" userId="006578fe-d20d-44f7-8301-820fe3f36d5a" providerId="ADAL" clId="{D5DC92FB-FF89-4CBF-9776-D1C4EE6B81B9}" dt="2024-05-20T15:20:29.729" v="3324" actId="478"/>
          <ac:picMkLst>
            <pc:docMk/>
            <pc:sldMk cId="730717666" sldId="2147375923"/>
            <ac:picMk id="41" creationId="{C942B471-4211-995C-BA98-1AFAE5744249}"/>
          </ac:picMkLst>
        </pc:picChg>
        <pc:picChg chg="del">
          <ac:chgData name="Pierre Waller" userId="006578fe-d20d-44f7-8301-820fe3f36d5a" providerId="ADAL" clId="{D5DC92FB-FF89-4CBF-9776-D1C4EE6B81B9}" dt="2024-05-20T15:20:29.729" v="3324" actId="478"/>
          <ac:picMkLst>
            <pc:docMk/>
            <pc:sldMk cId="730717666" sldId="2147375923"/>
            <ac:picMk id="42" creationId="{005D6671-5BA8-7AA9-FF5C-4C5379CD6DD8}"/>
          </ac:picMkLst>
        </pc:picChg>
        <pc:picChg chg="del">
          <ac:chgData name="Pierre Waller" userId="006578fe-d20d-44f7-8301-820fe3f36d5a" providerId="ADAL" clId="{D5DC92FB-FF89-4CBF-9776-D1C4EE6B81B9}" dt="2024-05-20T15:20:29.729" v="3324" actId="478"/>
          <ac:picMkLst>
            <pc:docMk/>
            <pc:sldMk cId="730717666" sldId="2147375923"/>
            <ac:picMk id="2050" creationId="{0AA31B1C-77A5-0449-7FA6-8C33DE2AF66F}"/>
          </ac:picMkLst>
        </pc:picChg>
        <pc:picChg chg="del">
          <ac:chgData name="Pierre Waller" userId="006578fe-d20d-44f7-8301-820fe3f36d5a" providerId="ADAL" clId="{D5DC92FB-FF89-4CBF-9776-D1C4EE6B81B9}" dt="2024-05-20T15:20:29.729" v="3324" actId="478"/>
          <ac:picMkLst>
            <pc:docMk/>
            <pc:sldMk cId="730717666" sldId="2147375923"/>
            <ac:picMk id="2052" creationId="{6B26ED5B-2C45-3FB6-2C98-34D6BAE7246A}"/>
          </ac:picMkLst>
        </pc:picChg>
      </pc:sldChg>
      <pc:sldChg chg="addSp delSp modSp add mod">
        <pc:chgData name="Pierre Waller" userId="006578fe-d20d-44f7-8301-820fe3f36d5a" providerId="ADAL" clId="{D5DC92FB-FF89-4CBF-9776-D1C4EE6B81B9}" dt="2024-05-20T15:28:21.751" v="3528" actId="14100"/>
        <pc:sldMkLst>
          <pc:docMk/>
          <pc:sldMk cId="2515646584" sldId="2147375924"/>
        </pc:sldMkLst>
        <pc:spChg chg="add mod">
          <ac:chgData name="Pierre Waller" userId="006578fe-d20d-44f7-8301-820fe3f36d5a" providerId="ADAL" clId="{D5DC92FB-FF89-4CBF-9776-D1C4EE6B81B9}" dt="2024-05-20T15:28:19.211" v="3527" actId="14100"/>
          <ac:spMkLst>
            <pc:docMk/>
            <pc:sldMk cId="2515646584" sldId="2147375924"/>
            <ac:spMk id="8" creationId="{C3BF97FD-ED3C-B578-6446-A1BE8538276A}"/>
          </ac:spMkLst>
        </pc:spChg>
        <pc:spChg chg="add mod">
          <ac:chgData name="Pierre Waller" userId="006578fe-d20d-44f7-8301-820fe3f36d5a" providerId="ADAL" clId="{D5DC92FB-FF89-4CBF-9776-D1C4EE6B81B9}" dt="2024-05-20T15:28:21.751" v="3528" actId="14100"/>
          <ac:spMkLst>
            <pc:docMk/>
            <pc:sldMk cId="2515646584" sldId="2147375924"/>
            <ac:spMk id="9" creationId="{240E2CDC-CFAA-C4B1-254B-D250401813D3}"/>
          </ac:spMkLst>
        </pc:spChg>
        <pc:spChg chg="add mod">
          <ac:chgData name="Pierre Waller" userId="006578fe-d20d-44f7-8301-820fe3f36d5a" providerId="ADAL" clId="{D5DC92FB-FF89-4CBF-9776-D1C4EE6B81B9}" dt="2024-05-20T15:27:59.612" v="3524" actId="2085"/>
          <ac:spMkLst>
            <pc:docMk/>
            <pc:sldMk cId="2515646584" sldId="2147375924"/>
            <ac:spMk id="10" creationId="{5259F429-4863-EBA0-D1A6-2EEE6EF083E1}"/>
          </ac:spMkLst>
        </pc:spChg>
        <pc:grpChg chg="del">
          <ac:chgData name="Pierre Waller" userId="006578fe-d20d-44f7-8301-820fe3f36d5a" providerId="ADAL" clId="{D5DC92FB-FF89-4CBF-9776-D1C4EE6B81B9}" dt="2024-05-20T15:22:37.663" v="3364" actId="478"/>
          <ac:grpSpMkLst>
            <pc:docMk/>
            <pc:sldMk cId="2515646584" sldId="2147375924"/>
            <ac:grpSpMk id="4" creationId="{E1794EB8-28E3-42E5-8C95-FF5BCC9FC332}"/>
          </ac:grpSpMkLst>
        </pc:grpChg>
        <pc:graphicFrameChg chg="del mod">
          <ac:chgData name="Pierre Waller" userId="006578fe-d20d-44f7-8301-820fe3f36d5a" providerId="ADAL" clId="{D5DC92FB-FF89-4CBF-9776-D1C4EE6B81B9}" dt="2024-05-20T15:22:37.663" v="3364" actId="478"/>
          <ac:graphicFrameMkLst>
            <pc:docMk/>
            <pc:sldMk cId="2515646584" sldId="2147375924"/>
            <ac:graphicFrameMk id="3" creationId="{8D450410-1FD8-AC30-90D5-0556D64519A9}"/>
          </ac:graphicFrameMkLst>
        </pc:graphicFrameChg>
        <pc:picChg chg="add mod">
          <ac:chgData name="Pierre Waller" userId="006578fe-d20d-44f7-8301-820fe3f36d5a" providerId="ADAL" clId="{D5DC92FB-FF89-4CBF-9776-D1C4EE6B81B9}" dt="2024-05-20T15:23:08.638" v="3368" actId="1076"/>
          <ac:picMkLst>
            <pc:docMk/>
            <pc:sldMk cId="2515646584" sldId="2147375924"/>
            <ac:picMk id="7" creationId="{F3BBFBD0-E013-749A-C713-774AAD2D471E}"/>
          </ac:picMkLst>
        </pc:picChg>
      </pc:sldChg>
      <pc:sldChg chg="addSp delSp modSp add mod">
        <pc:chgData name="Pierre Waller" userId="006578fe-d20d-44f7-8301-820fe3f36d5a" providerId="ADAL" clId="{D5DC92FB-FF89-4CBF-9776-D1C4EE6B81B9}" dt="2024-05-20T15:34:44.558" v="3605" actId="1076"/>
        <pc:sldMkLst>
          <pc:docMk/>
          <pc:sldMk cId="626790124" sldId="2147375925"/>
        </pc:sldMkLst>
        <pc:spChg chg="add mod">
          <ac:chgData name="Pierre Waller" userId="006578fe-d20d-44f7-8301-820fe3f36d5a" providerId="ADAL" clId="{D5DC92FB-FF89-4CBF-9776-D1C4EE6B81B9}" dt="2024-05-20T15:34:44.558" v="3605" actId="1076"/>
          <ac:spMkLst>
            <pc:docMk/>
            <pc:sldMk cId="626790124" sldId="2147375925"/>
            <ac:spMk id="3" creationId="{C0F2CB57-5CFB-BECA-D97A-61A5F3EA1B7D}"/>
          </ac:spMkLst>
        </pc:spChg>
        <pc:spChg chg="mod">
          <ac:chgData name="Pierre Waller" userId="006578fe-d20d-44f7-8301-820fe3f36d5a" providerId="ADAL" clId="{D5DC92FB-FF89-4CBF-9776-D1C4EE6B81B9}" dt="2024-05-20T15:29:12.468" v="3536"/>
          <ac:spMkLst>
            <pc:docMk/>
            <pc:sldMk cId="626790124" sldId="2147375925"/>
            <ac:spMk id="5" creationId="{8E8798D7-6E96-F7A7-6F7C-204BEF0BC870}"/>
          </ac:spMkLst>
        </pc:spChg>
        <pc:spChg chg="del mod">
          <ac:chgData name="Pierre Waller" userId="006578fe-d20d-44f7-8301-820fe3f36d5a" providerId="ADAL" clId="{D5DC92FB-FF89-4CBF-9776-D1C4EE6B81B9}" dt="2024-05-20T15:28:57.275" v="3534" actId="478"/>
          <ac:spMkLst>
            <pc:docMk/>
            <pc:sldMk cId="626790124" sldId="2147375925"/>
            <ac:spMk id="8" creationId="{C3BF97FD-ED3C-B578-6446-A1BE8538276A}"/>
          </ac:spMkLst>
        </pc:spChg>
        <pc:spChg chg="del mod">
          <ac:chgData name="Pierre Waller" userId="006578fe-d20d-44f7-8301-820fe3f36d5a" providerId="ADAL" clId="{D5DC92FB-FF89-4CBF-9776-D1C4EE6B81B9}" dt="2024-05-20T15:28:58.765" v="3535" actId="478"/>
          <ac:spMkLst>
            <pc:docMk/>
            <pc:sldMk cId="626790124" sldId="2147375925"/>
            <ac:spMk id="9" creationId="{240E2CDC-CFAA-C4B1-254B-D250401813D3}"/>
          </ac:spMkLst>
        </pc:spChg>
        <pc:spChg chg="del">
          <ac:chgData name="Pierre Waller" userId="006578fe-d20d-44f7-8301-820fe3f36d5a" providerId="ADAL" clId="{D5DC92FB-FF89-4CBF-9776-D1C4EE6B81B9}" dt="2024-05-20T15:28:53.088" v="3530" actId="478"/>
          <ac:spMkLst>
            <pc:docMk/>
            <pc:sldMk cId="626790124" sldId="2147375925"/>
            <ac:spMk id="10" creationId="{5259F429-4863-EBA0-D1A6-2EEE6EF083E1}"/>
          </ac:spMkLst>
        </pc:spChg>
        <pc:grpChg chg="add mod">
          <ac:chgData name="Pierre Waller" userId="006578fe-d20d-44f7-8301-820fe3f36d5a" providerId="ADAL" clId="{D5DC92FB-FF89-4CBF-9776-D1C4EE6B81B9}" dt="2024-05-20T15:34:06.128" v="3597" actId="1076"/>
          <ac:grpSpMkLst>
            <pc:docMk/>
            <pc:sldMk cId="626790124" sldId="2147375925"/>
            <ac:grpSpMk id="4" creationId="{DF346AE2-E497-76CC-3B9D-CF8E6934AB3F}"/>
          </ac:grpSpMkLst>
        </pc:grpChg>
        <pc:graphicFrameChg chg="add mod">
          <ac:chgData name="Pierre Waller" userId="006578fe-d20d-44f7-8301-820fe3f36d5a" providerId="ADAL" clId="{D5DC92FB-FF89-4CBF-9776-D1C4EE6B81B9}" dt="2024-05-20T15:30:25.289" v="3580" actId="20577"/>
          <ac:graphicFrameMkLst>
            <pc:docMk/>
            <pc:sldMk cId="626790124" sldId="2147375925"/>
            <ac:graphicFrameMk id="11" creationId="{A2FF8AD1-D0E8-027A-41F4-5DBF486454A3}"/>
          </ac:graphicFrameMkLst>
        </pc:graphicFrameChg>
        <pc:picChg chg="mod">
          <ac:chgData name="Pierre Waller" userId="006578fe-d20d-44f7-8301-820fe3f36d5a" providerId="ADAL" clId="{D5DC92FB-FF89-4CBF-9776-D1C4EE6B81B9}" dt="2024-05-20T15:29:12.468" v="3536"/>
          <ac:picMkLst>
            <pc:docMk/>
            <pc:sldMk cId="626790124" sldId="2147375925"/>
            <ac:picMk id="6" creationId="{5DC7AD61-DB7F-7C84-F317-2B155DB29228}"/>
          </ac:picMkLst>
        </pc:picChg>
        <pc:picChg chg="del">
          <ac:chgData name="Pierre Waller" userId="006578fe-d20d-44f7-8301-820fe3f36d5a" providerId="ADAL" clId="{D5DC92FB-FF89-4CBF-9776-D1C4EE6B81B9}" dt="2024-05-20T15:28:55.223" v="3533" actId="478"/>
          <ac:picMkLst>
            <pc:docMk/>
            <pc:sldMk cId="626790124" sldId="2147375925"/>
            <ac:picMk id="7" creationId="{F3BBFBD0-E013-749A-C713-774AAD2D471E}"/>
          </ac:picMkLst>
        </pc:picChg>
        <pc:picChg chg="add mod ord">
          <ac:chgData name="Pierre Waller" userId="006578fe-d20d-44f7-8301-820fe3f36d5a" providerId="ADAL" clId="{D5DC92FB-FF89-4CBF-9776-D1C4EE6B81B9}" dt="2024-05-20T15:34:37.341" v="3604" actId="14100"/>
          <ac:picMkLst>
            <pc:docMk/>
            <pc:sldMk cId="626790124" sldId="2147375925"/>
            <ac:picMk id="12" creationId="{77CB7699-669C-82F1-87CE-358699BA53CD}"/>
          </ac:picMkLst>
        </pc:picChg>
      </pc:sldChg>
      <pc:sldChg chg="addSp delSp modSp add mod">
        <pc:chgData name="Pierre Waller" userId="006578fe-d20d-44f7-8301-820fe3f36d5a" providerId="ADAL" clId="{D5DC92FB-FF89-4CBF-9776-D1C4EE6B81B9}" dt="2024-05-20T15:42:51.127" v="3847" actId="20577"/>
        <pc:sldMkLst>
          <pc:docMk/>
          <pc:sldMk cId="1216414657" sldId="2147375926"/>
        </pc:sldMkLst>
        <pc:spChg chg="mod">
          <ac:chgData name="Pierre Waller" userId="006578fe-d20d-44f7-8301-820fe3f36d5a" providerId="ADAL" clId="{D5DC92FB-FF89-4CBF-9776-D1C4EE6B81B9}" dt="2024-05-20T15:35:16.642" v="3634" actId="20577"/>
          <ac:spMkLst>
            <pc:docMk/>
            <pc:sldMk cId="1216414657" sldId="2147375926"/>
            <ac:spMk id="2" creationId="{05D59E62-2D67-79EC-8A42-84EDB5B0A7C1}"/>
          </ac:spMkLst>
        </pc:spChg>
        <pc:spChg chg="del mod">
          <ac:chgData name="Pierre Waller" userId="006578fe-d20d-44f7-8301-820fe3f36d5a" providerId="ADAL" clId="{D5DC92FB-FF89-4CBF-9776-D1C4EE6B81B9}" dt="2024-05-20T15:35:05.120" v="3611" actId="478"/>
          <ac:spMkLst>
            <pc:docMk/>
            <pc:sldMk cId="1216414657" sldId="2147375926"/>
            <ac:spMk id="3" creationId="{C0F2CB57-5CFB-BECA-D97A-61A5F3EA1B7D}"/>
          </ac:spMkLst>
        </pc:spChg>
        <pc:spChg chg="add 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8" creationId="{42D5D8F8-12F9-C7E2-A851-5813F4AD0AC9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10" creationId="{C5492F03-63F5-3C61-500B-730EB8458E0E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13" creationId="{697F47ED-2D14-D550-F84B-1857DF53E308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15" creationId="{6CBFA2BF-93B4-6010-4463-BA0CC8C76384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21" creationId="{7DD03F37-A5F2-079E-2FC6-4A26D54F1607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25" creationId="{88988AEB-17AF-D15E-02AC-27A01125445B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26" creationId="{1ECC331F-C710-0866-05FB-D94B17AEEB91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27" creationId="{07E39970-DA3A-C876-08E0-C9A06412760A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28" creationId="{95E5E44B-323D-CAB0-3BDB-49525AD542E9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29" creationId="{AB04B188-4DFF-6C16-0EE2-AE034A35A00E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30" creationId="{4CEA79E4-EBEF-C0ED-7218-A6D753CB0AE4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31" creationId="{E89016A0-A7E3-27BC-7436-22FABD7369F4}"/>
          </ac:spMkLst>
        </pc:spChg>
        <pc:spChg chg="add mod">
          <ac:chgData name="Pierre Waller" userId="006578fe-d20d-44f7-8301-820fe3f36d5a" providerId="ADAL" clId="{D5DC92FB-FF89-4CBF-9776-D1C4EE6B81B9}" dt="2024-05-20T15:42:51.127" v="3847" actId="20577"/>
          <ac:spMkLst>
            <pc:docMk/>
            <pc:sldMk cId="1216414657" sldId="2147375926"/>
            <ac:spMk id="32" creationId="{3B5034D0-F912-9F61-86F5-CA0D6ABBBD96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38" creationId="{412845F4-4EF8-14D7-4F21-572ED3BA0ACE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39" creationId="{01CFE210-A5C5-E4E2-970F-C94BF5BB6229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40" creationId="{4A21F317-5C7C-FDCF-EA39-75E924F2DF10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42" creationId="{F3240D96-7FB0-AFFF-7360-80810D8F7BE8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43" creationId="{A6337F89-663A-9DB6-1447-CB30CDB7A5FB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45" creationId="{14CC50AF-E65C-DCF4-435E-F68D1AC582F3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46" creationId="{A13D57C2-FED7-292F-F6E5-6427D2E3B384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48" creationId="{3623E326-DE9C-F1E9-83FE-79240E5DB583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49" creationId="{429FD239-0A90-CAF1-495F-37234C7CC8F8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51" creationId="{C655F201-6558-CC02-EC2F-59F2314584B8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52" creationId="{ABC7BC16-803F-E714-EAB0-BCAD81B04195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54" creationId="{27BFED3E-3CB4-F014-6BB7-9BAD7D577458}"/>
          </ac:spMkLst>
        </pc:spChg>
        <pc:spChg chg="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55" creationId="{F8180716-E91D-4C64-EE42-3FD8A4BDFFF3}"/>
          </ac:spMkLst>
        </pc:spChg>
        <pc:spChg chg="add 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57" creationId="{D3131D5A-FD9F-A90F-D9BF-62EE6AA4AEC4}"/>
          </ac:spMkLst>
        </pc:spChg>
        <pc:spChg chg="add 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62" creationId="{FDA870A9-5369-F469-E70C-8FF217518AA9}"/>
          </ac:spMkLst>
        </pc:spChg>
        <pc:spChg chg="add mod">
          <ac:chgData name="Pierre Waller" userId="006578fe-d20d-44f7-8301-820fe3f36d5a" providerId="ADAL" clId="{D5DC92FB-FF89-4CBF-9776-D1C4EE6B81B9}" dt="2024-05-20T15:35:47.952" v="3636"/>
          <ac:spMkLst>
            <pc:docMk/>
            <pc:sldMk cId="1216414657" sldId="2147375926"/>
            <ac:spMk id="63" creationId="{ECFCA7EE-205E-5D03-AFFE-33CDE075B132}"/>
          </ac:spMkLst>
        </pc:spChg>
        <pc:spChg chg="mod">
          <ac:chgData name="Pierre Waller" userId="006578fe-d20d-44f7-8301-820fe3f36d5a" providerId="ADAL" clId="{D5DC92FB-FF89-4CBF-9776-D1C4EE6B81B9}" dt="2024-05-20T15:38:43.522" v="3700"/>
          <ac:spMkLst>
            <pc:docMk/>
            <pc:sldMk cId="1216414657" sldId="2147375926"/>
            <ac:spMk id="68" creationId="{DEACF886-8D0C-9F9A-A669-93D364D46566}"/>
          </ac:spMkLst>
        </pc:spChg>
        <pc:spChg chg="mod">
          <ac:chgData name="Pierre Waller" userId="006578fe-d20d-44f7-8301-820fe3f36d5a" providerId="ADAL" clId="{D5DC92FB-FF89-4CBF-9776-D1C4EE6B81B9}" dt="2024-05-20T15:38:43.522" v="3700"/>
          <ac:spMkLst>
            <pc:docMk/>
            <pc:sldMk cId="1216414657" sldId="2147375926"/>
            <ac:spMk id="69" creationId="{98921B21-5548-584F-F649-2C880FACB943}"/>
          </ac:spMkLst>
        </pc:spChg>
        <pc:spChg chg="mod">
          <ac:chgData name="Pierre Waller" userId="006578fe-d20d-44f7-8301-820fe3f36d5a" providerId="ADAL" clId="{D5DC92FB-FF89-4CBF-9776-D1C4EE6B81B9}" dt="2024-05-20T15:38:43.522" v="3700"/>
          <ac:spMkLst>
            <pc:docMk/>
            <pc:sldMk cId="1216414657" sldId="2147375926"/>
            <ac:spMk id="70" creationId="{4C55A0BB-B9E5-62F5-9731-7D522FFBC098}"/>
          </ac:spMkLst>
        </pc:spChg>
        <pc:grpChg chg="del">
          <ac:chgData name="Pierre Waller" userId="006578fe-d20d-44f7-8301-820fe3f36d5a" providerId="ADAL" clId="{D5DC92FB-FF89-4CBF-9776-D1C4EE6B81B9}" dt="2024-05-20T15:35:03.817" v="3610" actId="478"/>
          <ac:grpSpMkLst>
            <pc:docMk/>
            <pc:sldMk cId="1216414657" sldId="2147375926"/>
            <ac:grpSpMk id="4" creationId="{DF346AE2-E497-76CC-3B9D-CF8E6934AB3F}"/>
          </ac:grpSpMkLst>
        </pc:grpChg>
        <pc:grpChg chg="add mod">
          <ac:chgData name="Pierre Waller" userId="006578fe-d20d-44f7-8301-820fe3f36d5a" providerId="ADAL" clId="{D5DC92FB-FF89-4CBF-9776-D1C4EE6B81B9}" dt="2024-05-20T15:39:30.620" v="3709" actId="1076"/>
          <ac:grpSpMkLst>
            <pc:docMk/>
            <pc:sldMk cId="1216414657" sldId="2147375926"/>
            <ac:grpSpMk id="9" creationId="{D4DB3B34-EC40-DC5B-A151-D9382CB19B98}"/>
          </ac:grpSpMkLst>
        </pc:grpChg>
        <pc:grpChg chg="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14" creationId="{900EBDAF-F87F-BEBA-279E-E0A8A2735A1F}"/>
          </ac:grpSpMkLst>
        </pc:grpChg>
        <pc:grpChg chg="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16" creationId="{E1CC37F0-F4CD-D645-F243-224116E291B4}"/>
          </ac:grpSpMkLst>
        </pc:grpChg>
        <pc:grpChg chg="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17" creationId="{7A842A3D-598C-2D57-40EA-1686DB9B07B4}"/>
          </ac:grpSpMkLst>
        </pc:grpChg>
        <pc:grpChg chg="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18" creationId="{414671A1-D4AD-8FCD-1514-8525B5029AEA}"/>
          </ac:grpSpMkLst>
        </pc:grpChg>
        <pc:grpChg chg="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19" creationId="{07AE5A6F-5667-B6D6-A6F6-E7E49B95F184}"/>
          </ac:grpSpMkLst>
        </pc:grpChg>
        <pc:grpChg chg="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20" creationId="{9C2AE010-CEC3-115A-C1DA-6B9B133AC61D}"/>
          </ac:grpSpMkLst>
        </pc:grpChg>
        <pc:grpChg chg="add mod">
          <ac:chgData name="Pierre Waller" userId="006578fe-d20d-44f7-8301-820fe3f36d5a" providerId="ADAL" clId="{D5DC92FB-FF89-4CBF-9776-D1C4EE6B81B9}" dt="2024-05-20T15:38:12.443" v="3698" actId="1076"/>
          <ac:grpSpMkLst>
            <pc:docMk/>
            <pc:sldMk cId="1216414657" sldId="2147375926"/>
            <ac:grpSpMk id="37" creationId="{9331045A-3B88-9F97-B6C6-C117498411CA}"/>
          </ac:grpSpMkLst>
        </pc:grpChg>
        <pc:grpChg chg="add 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41" creationId="{D46AB203-38D0-6377-D9F2-C89578D27DB6}"/>
          </ac:grpSpMkLst>
        </pc:grpChg>
        <pc:grpChg chg="add 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44" creationId="{37E04CBF-6385-73FA-E791-F06EE9BF6847}"/>
          </ac:grpSpMkLst>
        </pc:grpChg>
        <pc:grpChg chg="add 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47" creationId="{6A92A199-9DB6-1F96-527E-5472763B203C}"/>
          </ac:grpSpMkLst>
        </pc:grpChg>
        <pc:grpChg chg="add 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50" creationId="{29DFAE5D-DAA6-06AF-CDD5-F0542DFC72A9}"/>
          </ac:grpSpMkLst>
        </pc:grpChg>
        <pc:grpChg chg="add mod">
          <ac:chgData name="Pierre Waller" userId="006578fe-d20d-44f7-8301-820fe3f36d5a" providerId="ADAL" clId="{D5DC92FB-FF89-4CBF-9776-D1C4EE6B81B9}" dt="2024-05-20T15:35:47.952" v="3636"/>
          <ac:grpSpMkLst>
            <pc:docMk/>
            <pc:sldMk cId="1216414657" sldId="2147375926"/>
            <ac:grpSpMk id="53" creationId="{3C4FDA4C-F97D-CEFE-5063-3A36CFD70155}"/>
          </ac:grpSpMkLst>
        </pc:grpChg>
        <pc:grpChg chg="add mod ord">
          <ac:chgData name="Pierre Waller" userId="006578fe-d20d-44f7-8301-820fe3f36d5a" providerId="ADAL" clId="{D5DC92FB-FF89-4CBF-9776-D1C4EE6B81B9}" dt="2024-05-20T15:39:17.136" v="3707" actId="14100"/>
          <ac:grpSpMkLst>
            <pc:docMk/>
            <pc:sldMk cId="1216414657" sldId="2147375926"/>
            <ac:grpSpMk id="67" creationId="{4B123C03-811C-CE95-82F8-765D951F4DBE}"/>
          </ac:grpSpMkLst>
        </pc:grpChg>
        <pc:graphicFrameChg chg="del">
          <ac:chgData name="Pierre Waller" userId="006578fe-d20d-44f7-8301-820fe3f36d5a" providerId="ADAL" clId="{D5DC92FB-FF89-4CBF-9776-D1C4EE6B81B9}" dt="2024-05-20T15:35:00.605" v="3607" actId="478"/>
          <ac:graphicFrameMkLst>
            <pc:docMk/>
            <pc:sldMk cId="1216414657" sldId="2147375926"/>
            <ac:graphicFrameMk id="11" creationId="{A2FF8AD1-D0E8-027A-41F4-5DBF486454A3}"/>
          </ac:graphicFrameMkLst>
        </pc:graphicFrameChg>
        <pc:picChg chg="del">
          <ac:chgData name="Pierre Waller" userId="006578fe-d20d-44f7-8301-820fe3f36d5a" providerId="ADAL" clId="{D5DC92FB-FF89-4CBF-9776-D1C4EE6B81B9}" dt="2024-05-20T15:35:01.878" v="3608" actId="478"/>
          <ac:picMkLst>
            <pc:docMk/>
            <pc:sldMk cId="1216414657" sldId="2147375926"/>
            <ac:picMk id="12" creationId="{77CB7699-669C-82F1-87CE-358699BA53CD}"/>
          </ac:picMkLst>
        </pc:picChg>
        <pc:cxnChg chg="add mod">
          <ac:chgData name="Pierre Waller" userId="006578fe-d20d-44f7-8301-820fe3f36d5a" providerId="ADAL" clId="{D5DC92FB-FF89-4CBF-9776-D1C4EE6B81B9}" dt="2024-05-20T15:38:34.408" v="3699" actId="692"/>
          <ac:cxnSpMkLst>
            <pc:docMk/>
            <pc:sldMk cId="1216414657" sldId="2147375926"/>
            <ac:cxnSpMk id="7" creationId="{BD748071-39F4-95CD-70FA-BE2F050C6FCE}"/>
          </ac:cxnSpMkLst>
        </pc:cxnChg>
        <pc:cxnChg chg="add mod">
          <ac:chgData name="Pierre Waller" userId="006578fe-d20d-44f7-8301-820fe3f36d5a" providerId="ADAL" clId="{D5DC92FB-FF89-4CBF-9776-D1C4EE6B81B9}" dt="2024-05-20T15:39:30.620" v="3709" actId="1076"/>
          <ac:cxnSpMkLst>
            <pc:docMk/>
            <pc:sldMk cId="1216414657" sldId="2147375926"/>
            <ac:cxnSpMk id="33" creationId="{76631334-3743-4015-E52B-AA61EAD09A4C}"/>
          </ac:cxnSpMkLst>
        </pc:cxnChg>
        <pc:cxnChg chg="add mod">
          <ac:chgData name="Pierre Waller" userId="006578fe-d20d-44f7-8301-820fe3f36d5a" providerId="ADAL" clId="{D5DC92FB-FF89-4CBF-9776-D1C4EE6B81B9}" dt="2024-05-20T15:39:30.620" v="3709" actId="1076"/>
          <ac:cxnSpMkLst>
            <pc:docMk/>
            <pc:sldMk cId="1216414657" sldId="2147375926"/>
            <ac:cxnSpMk id="34" creationId="{D1F9214A-3987-2045-8E3F-11C3E5E4BE85}"/>
          </ac:cxnSpMkLst>
        </pc:cxnChg>
        <pc:cxnChg chg="add mod">
          <ac:chgData name="Pierre Waller" userId="006578fe-d20d-44f7-8301-820fe3f36d5a" providerId="ADAL" clId="{D5DC92FB-FF89-4CBF-9776-D1C4EE6B81B9}" dt="2024-05-20T15:39:30.620" v="3709" actId="1076"/>
          <ac:cxnSpMkLst>
            <pc:docMk/>
            <pc:sldMk cId="1216414657" sldId="2147375926"/>
            <ac:cxnSpMk id="35" creationId="{B7FDF13F-D8B5-CC77-BB93-721C2A529389}"/>
          </ac:cxnSpMkLst>
        </pc:cxnChg>
        <pc:cxnChg chg="add mod">
          <ac:chgData name="Pierre Waller" userId="006578fe-d20d-44f7-8301-820fe3f36d5a" providerId="ADAL" clId="{D5DC92FB-FF89-4CBF-9776-D1C4EE6B81B9}" dt="2024-05-20T15:39:30.620" v="3709" actId="1076"/>
          <ac:cxnSpMkLst>
            <pc:docMk/>
            <pc:sldMk cId="1216414657" sldId="2147375926"/>
            <ac:cxnSpMk id="36" creationId="{C6E71898-A011-068D-9C3A-A8B920094ACF}"/>
          </ac:cxnSpMkLst>
        </pc:cxnChg>
        <pc:cxnChg chg="add mod">
          <ac:chgData name="Pierre Waller" userId="006578fe-d20d-44f7-8301-820fe3f36d5a" providerId="ADAL" clId="{D5DC92FB-FF89-4CBF-9776-D1C4EE6B81B9}" dt="2024-05-20T15:39:43.626" v="3710" actId="14100"/>
          <ac:cxnSpMkLst>
            <pc:docMk/>
            <pc:sldMk cId="1216414657" sldId="2147375926"/>
            <ac:cxnSpMk id="56" creationId="{C43B4C67-0D1D-0EF8-43CA-C27752CB4680}"/>
          </ac:cxnSpMkLst>
        </pc:cxnChg>
        <pc:cxnChg chg="add mod">
          <ac:chgData name="Pierre Waller" userId="006578fe-d20d-44f7-8301-820fe3f36d5a" providerId="ADAL" clId="{D5DC92FB-FF89-4CBF-9776-D1C4EE6B81B9}" dt="2024-05-20T15:35:47.952" v="3636"/>
          <ac:cxnSpMkLst>
            <pc:docMk/>
            <pc:sldMk cId="1216414657" sldId="2147375926"/>
            <ac:cxnSpMk id="58" creationId="{8015AF13-E984-A4D6-B644-783591F21A33}"/>
          </ac:cxnSpMkLst>
        </pc:cxnChg>
        <pc:cxnChg chg="add mod">
          <ac:chgData name="Pierre Waller" userId="006578fe-d20d-44f7-8301-820fe3f36d5a" providerId="ADAL" clId="{D5DC92FB-FF89-4CBF-9776-D1C4EE6B81B9}" dt="2024-05-20T15:35:47.952" v="3636"/>
          <ac:cxnSpMkLst>
            <pc:docMk/>
            <pc:sldMk cId="1216414657" sldId="2147375926"/>
            <ac:cxnSpMk id="59" creationId="{CC5DD5D7-65DB-38EB-26EC-DBC64B94332D}"/>
          </ac:cxnSpMkLst>
        </pc:cxnChg>
        <pc:cxnChg chg="add mod">
          <ac:chgData name="Pierre Waller" userId="006578fe-d20d-44f7-8301-820fe3f36d5a" providerId="ADAL" clId="{D5DC92FB-FF89-4CBF-9776-D1C4EE6B81B9}" dt="2024-05-20T15:35:47.952" v="3636"/>
          <ac:cxnSpMkLst>
            <pc:docMk/>
            <pc:sldMk cId="1216414657" sldId="2147375926"/>
            <ac:cxnSpMk id="60" creationId="{CD124757-7D6F-18E1-51C4-9462DA1D749C}"/>
          </ac:cxnSpMkLst>
        </pc:cxnChg>
        <pc:cxnChg chg="add mod">
          <ac:chgData name="Pierre Waller" userId="006578fe-d20d-44f7-8301-820fe3f36d5a" providerId="ADAL" clId="{D5DC92FB-FF89-4CBF-9776-D1C4EE6B81B9}" dt="2024-05-20T15:35:47.952" v="3636"/>
          <ac:cxnSpMkLst>
            <pc:docMk/>
            <pc:sldMk cId="1216414657" sldId="2147375926"/>
            <ac:cxnSpMk id="61" creationId="{16EB4673-7C87-744F-6562-40902E7511C8}"/>
          </ac:cxnSpMkLst>
        </pc:cxnChg>
        <pc:cxnChg chg="add mod">
          <ac:chgData name="Pierre Waller" userId="006578fe-d20d-44f7-8301-820fe3f36d5a" providerId="ADAL" clId="{D5DC92FB-FF89-4CBF-9776-D1C4EE6B81B9}" dt="2024-05-20T15:35:47.952" v="3636"/>
          <ac:cxnSpMkLst>
            <pc:docMk/>
            <pc:sldMk cId="1216414657" sldId="2147375926"/>
            <ac:cxnSpMk id="64" creationId="{FB496741-05CE-49C8-3BFE-A6894A2B92E4}"/>
          </ac:cxnSpMkLst>
        </pc:cxnChg>
        <pc:cxnChg chg="add mod ord">
          <ac:chgData name="Pierre Waller" userId="006578fe-d20d-44f7-8301-820fe3f36d5a" providerId="ADAL" clId="{D5DC92FB-FF89-4CBF-9776-D1C4EE6B81B9}" dt="2024-05-20T15:39:17.136" v="3707" actId="14100"/>
          <ac:cxnSpMkLst>
            <pc:docMk/>
            <pc:sldMk cId="1216414657" sldId="2147375926"/>
            <ac:cxnSpMk id="65" creationId="{C03D728D-7E26-9B51-F1AF-8F44C4E58399}"/>
          </ac:cxnSpMkLst>
        </pc:cxnChg>
        <pc:cxnChg chg="add mod ord">
          <ac:chgData name="Pierre Waller" userId="006578fe-d20d-44f7-8301-820fe3f36d5a" providerId="ADAL" clId="{D5DC92FB-FF89-4CBF-9776-D1C4EE6B81B9}" dt="2024-05-20T15:39:30.620" v="3709" actId="1076"/>
          <ac:cxnSpMkLst>
            <pc:docMk/>
            <pc:sldMk cId="1216414657" sldId="2147375926"/>
            <ac:cxnSpMk id="66" creationId="{01DEA95C-05D8-EA78-3A9B-16BCF50EB30E}"/>
          </ac:cxnSpMkLst>
        </pc:cxnChg>
      </pc:sldChg>
      <pc:sldChg chg="addSp modSp add mod">
        <pc:chgData name="Pierre Waller" userId="006578fe-d20d-44f7-8301-820fe3f36d5a" providerId="ADAL" clId="{D5DC92FB-FF89-4CBF-9776-D1C4EE6B81B9}" dt="2024-05-20T15:57:32.429" v="4117" actId="1076"/>
        <pc:sldMkLst>
          <pc:docMk/>
          <pc:sldMk cId="1480734900" sldId="2147375927"/>
        </pc:sldMkLst>
        <pc:spChg chg="mod">
          <ac:chgData name="Pierre Waller" userId="006578fe-d20d-44f7-8301-820fe3f36d5a" providerId="ADAL" clId="{D5DC92FB-FF89-4CBF-9776-D1C4EE6B81B9}" dt="2024-05-20T15:56:17.533" v="4114" actId="20577"/>
          <ac:spMkLst>
            <pc:docMk/>
            <pc:sldMk cId="1480734900" sldId="2147375927"/>
            <ac:spMk id="2" creationId="{05D59E62-2D67-79EC-8A42-84EDB5B0A7C1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3" creationId="{9FB54654-AB8D-3924-4C71-F4880E1990D0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4" creationId="{55EF75D4-A515-DF0E-440F-F6210A4F6F1F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5" creationId="{8363CAED-A218-4F06-D7AC-695161C89183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6" creationId="{9A10ABAE-96C0-8EFE-B981-9B435B7C459F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10" creationId="{9468636C-2F92-74B7-7A1F-2BCC9B23F2C9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11" creationId="{A11CD48F-1621-D582-D7C1-EF931EA3B229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12" creationId="{410F876C-1006-B2DD-F137-4B29079ED60C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14" creationId="{6D359505-16CA-1E5B-19C7-0713851D5FB4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16" creationId="{7143EA7F-2A4A-C2C3-6782-D988B5DC2058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18" creationId="{D3A8E13C-9578-53EA-835A-C4A494704CFC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25" creationId="{CC0E29F5-BE5F-A884-9707-4B99012E563B}"/>
          </ac:spMkLst>
        </pc:spChg>
        <pc:spChg chg="add 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29" creationId="{97EB3AAD-E198-A16A-BBE6-4C5794CC77A3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31" creationId="{5258B80D-8BEB-CE8A-EEE5-F390DBFDCD7F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32" creationId="{8E806D4C-AD28-32E9-75B6-A66BF4F8C540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34" creationId="{CA176625-3861-0B0B-A966-C9A0CB4BF82C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40" creationId="{F7CF94CB-78D6-B17C-FECA-43B0055E2DAB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41" creationId="{500EFED2-58AA-5861-EE62-072E263497E2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42" creationId="{41040A64-56E7-D185-8321-3352AC887DD7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43" creationId="{07DE738C-4297-9879-3A65-0343E61BC270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44" creationId="{428EF912-8834-0383-512B-42D1EB79960E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45" creationId="{BA98FDDE-6ABE-4EDE-037F-4B9860801B92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46" creationId="{7AD5C121-553F-8657-0FA2-A660F9482C99}"/>
          </ac:spMkLst>
        </pc:spChg>
        <pc:spChg chg="mod">
          <ac:chgData name="Pierre Waller" userId="006578fe-d20d-44f7-8301-820fe3f36d5a" providerId="ADAL" clId="{D5DC92FB-FF89-4CBF-9776-D1C4EE6B81B9}" dt="2024-05-20T15:56:54.234" v="4115"/>
          <ac:spMkLst>
            <pc:docMk/>
            <pc:sldMk cId="1480734900" sldId="2147375927"/>
            <ac:spMk id="47" creationId="{50F55294-1152-88C4-7B5C-515EC42B0014}"/>
          </ac:spMkLst>
        </pc:spChg>
        <pc:grpChg chg="add mod">
          <ac:chgData name="Pierre Waller" userId="006578fe-d20d-44f7-8301-820fe3f36d5a" providerId="ADAL" clId="{D5DC92FB-FF89-4CBF-9776-D1C4EE6B81B9}" dt="2024-05-20T15:57:32.429" v="4117" actId="1076"/>
          <ac:grpSpMkLst>
            <pc:docMk/>
            <pc:sldMk cId="1480734900" sldId="2147375927"/>
            <ac:grpSpMk id="30" creationId="{2599E92E-A346-AD9E-E81C-DBD288BB8D46}"/>
          </ac:grpSpMkLst>
        </pc:grpChg>
        <pc:grpChg chg="mod">
          <ac:chgData name="Pierre Waller" userId="006578fe-d20d-44f7-8301-820fe3f36d5a" providerId="ADAL" clId="{D5DC92FB-FF89-4CBF-9776-D1C4EE6B81B9}" dt="2024-05-20T15:56:54.234" v="4115"/>
          <ac:grpSpMkLst>
            <pc:docMk/>
            <pc:sldMk cId="1480734900" sldId="2147375927"/>
            <ac:grpSpMk id="33" creationId="{DC9F7421-C9D5-1F9E-8719-83819977A945}"/>
          </ac:grpSpMkLst>
        </pc:grpChg>
        <pc:grpChg chg="mod">
          <ac:chgData name="Pierre Waller" userId="006578fe-d20d-44f7-8301-820fe3f36d5a" providerId="ADAL" clId="{D5DC92FB-FF89-4CBF-9776-D1C4EE6B81B9}" dt="2024-05-20T15:56:54.234" v="4115"/>
          <ac:grpSpMkLst>
            <pc:docMk/>
            <pc:sldMk cId="1480734900" sldId="2147375927"/>
            <ac:grpSpMk id="35" creationId="{C20C5610-0B8F-C385-C597-DF087F542AB4}"/>
          </ac:grpSpMkLst>
        </pc:grpChg>
        <pc:grpChg chg="mod">
          <ac:chgData name="Pierre Waller" userId="006578fe-d20d-44f7-8301-820fe3f36d5a" providerId="ADAL" clId="{D5DC92FB-FF89-4CBF-9776-D1C4EE6B81B9}" dt="2024-05-20T15:56:54.234" v="4115"/>
          <ac:grpSpMkLst>
            <pc:docMk/>
            <pc:sldMk cId="1480734900" sldId="2147375927"/>
            <ac:grpSpMk id="36" creationId="{3515A2FE-A405-F4EC-E01C-636BEEA1872A}"/>
          </ac:grpSpMkLst>
        </pc:grpChg>
        <pc:grpChg chg="mod">
          <ac:chgData name="Pierre Waller" userId="006578fe-d20d-44f7-8301-820fe3f36d5a" providerId="ADAL" clId="{D5DC92FB-FF89-4CBF-9776-D1C4EE6B81B9}" dt="2024-05-20T15:56:54.234" v="4115"/>
          <ac:grpSpMkLst>
            <pc:docMk/>
            <pc:sldMk cId="1480734900" sldId="2147375927"/>
            <ac:grpSpMk id="37" creationId="{5BD7E5F6-F37B-61EA-3268-D72205DC5E80}"/>
          </ac:grpSpMkLst>
        </pc:grpChg>
        <pc:grpChg chg="mod">
          <ac:chgData name="Pierre Waller" userId="006578fe-d20d-44f7-8301-820fe3f36d5a" providerId="ADAL" clId="{D5DC92FB-FF89-4CBF-9776-D1C4EE6B81B9}" dt="2024-05-20T15:56:54.234" v="4115"/>
          <ac:grpSpMkLst>
            <pc:docMk/>
            <pc:sldMk cId="1480734900" sldId="2147375927"/>
            <ac:grpSpMk id="38" creationId="{B0900739-D4AB-1163-DA19-2C2728C19D68}"/>
          </ac:grpSpMkLst>
        </pc:grpChg>
        <pc:grpChg chg="mod">
          <ac:chgData name="Pierre Waller" userId="006578fe-d20d-44f7-8301-820fe3f36d5a" providerId="ADAL" clId="{D5DC92FB-FF89-4CBF-9776-D1C4EE6B81B9}" dt="2024-05-20T15:56:54.234" v="4115"/>
          <ac:grpSpMkLst>
            <pc:docMk/>
            <pc:sldMk cId="1480734900" sldId="2147375927"/>
            <ac:grpSpMk id="39" creationId="{ADD37B44-0582-5175-CD48-040F07848E5C}"/>
          </ac:grpSpMkLst>
        </pc:grp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7" creationId="{DA8B7A44-A3F8-B291-0718-4110357BEF2B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8" creationId="{56328F2F-07BD-C595-F24A-EB561AFFA0AB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9" creationId="{E8A09629-E19A-6CF0-0BAD-16FF64E328B4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13" creationId="{68ED6966-81BD-4C9E-2640-AC33731F8C98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15" creationId="{B7F525C9-70EE-5647-5524-F408BA9E0BE3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17" creationId="{6133212A-C9DB-3B3F-3752-D578BD7C6D47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19" creationId="{D4995CAE-0629-3CCD-D250-40177E2A45DC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20" creationId="{694619C3-B94B-1EA4-36CA-87D663A55222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21" creationId="{357C4DB3-460E-C0CD-F716-FF3F2EA5ECEB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26" creationId="{B33DFEF1-5FB1-DEE7-CE0E-8D2ECD973074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27" creationId="{A761A413-C534-1CA5-F396-C45D97FF8D63}"/>
          </ac:cxnSpMkLst>
        </pc:cxnChg>
        <pc:cxnChg chg="add mod">
          <ac:chgData name="Pierre Waller" userId="006578fe-d20d-44f7-8301-820fe3f36d5a" providerId="ADAL" clId="{D5DC92FB-FF89-4CBF-9776-D1C4EE6B81B9}" dt="2024-05-20T15:56:54.234" v="4115"/>
          <ac:cxnSpMkLst>
            <pc:docMk/>
            <pc:sldMk cId="1480734900" sldId="2147375927"/>
            <ac:cxnSpMk id="28" creationId="{C3D5EE3E-F755-0C0C-D3BD-BD6F2FF6CF02}"/>
          </ac:cxnSpMkLst>
        </pc:cxnChg>
      </pc:sldChg>
      <pc:sldChg chg="addSp delSp modSp add mod">
        <pc:chgData name="Pierre Waller" userId="006578fe-d20d-44f7-8301-820fe3f36d5a" providerId="ADAL" clId="{D5DC92FB-FF89-4CBF-9776-D1C4EE6B81B9}" dt="2024-05-20T15:48:06.089" v="3937" actId="20577"/>
        <pc:sldMkLst>
          <pc:docMk/>
          <pc:sldMk cId="3160570460" sldId="2147375928"/>
        </pc:sldMkLst>
        <pc:spChg chg="mod">
          <ac:chgData name="Pierre Waller" userId="006578fe-d20d-44f7-8301-820fe3f36d5a" providerId="ADAL" clId="{D5DC92FB-FF89-4CBF-9776-D1C4EE6B81B9}" dt="2024-05-20T15:40:38.027" v="3736" actId="20577"/>
          <ac:spMkLst>
            <pc:docMk/>
            <pc:sldMk cId="3160570460" sldId="2147375928"/>
            <ac:spMk id="2" creationId="{05D59E62-2D67-79EC-8A42-84EDB5B0A7C1}"/>
          </ac:spMkLst>
        </pc:spChg>
        <pc:spChg chg="add del mod">
          <ac:chgData name="Pierre Waller" userId="006578fe-d20d-44f7-8301-820fe3f36d5a" providerId="ADAL" clId="{D5DC92FB-FF89-4CBF-9776-D1C4EE6B81B9}" dt="2024-05-20T15:40:45.909" v="3738" actId="478"/>
          <ac:spMkLst>
            <pc:docMk/>
            <pc:sldMk cId="3160570460" sldId="2147375928"/>
            <ac:spMk id="3" creationId="{A415B331-116F-A391-5EFD-E83DBBF1D171}"/>
          </ac:spMkLst>
        </pc:spChg>
        <pc:spChg chg="add mod">
          <ac:chgData name="Pierre Waller" userId="006578fe-d20d-44f7-8301-820fe3f36d5a" providerId="ADAL" clId="{D5DC92FB-FF89-4CBF-9776-D1C4EE6B81B9}" dt="2024-05-20T15:48:06.089" v="3937" actId="20577"/>
          <ac:spMkLst>
            <pc:docMk/>
            <pc:sldMk cId="3160570460" sldId="2147375928"/>
            <ac:spMk id="4" creationId="{0A827830-A2FA-95DA-6C32-ED8A871894F1}"/>
          </ac:spMkLst>
        </pc:spChg>
        <pc:spChg chg="del">
          <ac:chgData name="Pierre Waller" userId="006578fe-d20d-44f7-8301-820fe3f36d5a" providerId="ADAL" clId="{D5DC92FB-FF89-4CBF-9776-D1C4EE6B81B9}" dt="2024-05-20T15:40:42.783" v="3737" actId="478"/>
          <ac:spMkLst>
            <pc:docMk/>
            <pc:sldMk cId="3160570460" sldId="2147375928"/>
            <ac:spMk id="32" creationId="{3B5034D0-F912-9F61-86F5-CA0D6ABBBD96}"/>
          </ac:spMkLst>
        </pc:spChg>
      </pc:sldChg>
      <pc:sldChg chg="addSp delSp modSp add mod">
        <pc:chgData name="Pierre Waller" userId="006578fe-d20d-44f7-8301-820fe3f36d5a" providerId="ADAL" clId="{D5DC92FB-FF89-4CBF-9776-D1C4EE6B81B9}" dt="2024-05-20T15:48:27.236" v="3940" actId="20577"/>
        <pc:sldMkLst>
          <pc:docMk/>
          <pc:sldMk cId="2180984922" sldId="2147375929"/>
        </pc:sldMkLst>
        <pc:spChg chg="mod">
          <ac:chgData name="Pierre Waller" userId="006578fe-d20d-44f7-8301-820fe3f36d5a" providerId="ADAL" clId="{D5DC92FB-FF89-4CBF-9776-D1C4EE6B81B9}" dt="2024-05-20T15:44:38.207" v="3891" actId="1076"/>
          <ac:spMkLst>
            <pc:docMk/>
            <pc:sldMk cId="2180984922" sldId="2147375929"/>
            <ac:spMk id="2" creationId="{05D59E62-2D67-79EC-8A42-84EDB5B0A7C1}"/>
          </ac:spMkLst>
        </pc:spChg>
        <pc:spChg chg="add del mod">
          <ac:chgData name="Pierre Waller" userId="006578fe-d20d-44f7-8301-820fe3f36d5a" providerId="ADAL" clId="{D5DC92FB-FF89-4CBF-9776-D1C4EE6B81B9}" dt="2024-05-20T15:44:34.375" v="3889" actId="478"/>
          <ac:spMkLst>
            <pc:docMk/>
            <pc:sldMk cId="2180984922" sldId="2147375929"/>
            <ac:spMk id="3" creationId="{BBC83E74-6617-4EE7-CA73-C36DE34E79E5}"/>
          </ac:spMkLst>
        </pc:spChg>
        <pc:spChg chg="del">
          <ac:chgData name="Pierre Waller" userId="006578fe-d20d-44f7-8301-820fe3f36d5a" providerId="ADAL" clId="{D5DC92FB-FF89-4CBF-9776-D1C4EE6B81B9}" dt="2024-05-20T15:44:32.136" v="3888" actId="478"/>
          <ac:spMkLst>
            <pc:docMk/>
            <pc:sldMk cId="2180984922" sldId="2147375929"/>
            <ac:spMk id="4" creationId="{0A827830-A2FA-95DA-6C32-ED8A871894F1}"/>
          </ac:spMkLst>
        </pc:spChg>
        <pc:spChg chg="add mod">
          <ac:chgData name="Pierre Waller" userId="006578fe-d20d-44f7-8301-820fe3f36d5a" providerId="ADAL" clId="{D5DC92FB-FF89-4CBF-9776-D1C4EE6B81B9}" dt="2024-05-20T15:48:27.236" v="3940" actId="20577"/>
          <ac:spMkLst>
            <pc:docMk/>
            <pc:sldMk cId="2180984922" sldId="2147375929"/>
            <ac:spMk id="5" creationId="{E4496826-2456-F427-0BE8-20210DEE345D}"/>
          </ac:spMkLst>
        </pc:spChg>
        <pc:spChg chg="del">
          <ac:chgData name="Pierre Waller" userId="006578fe-d20d-44f7-8301-820fe3f36d5a" providerId="ADAL" clId="{D5DC92FB-FF89-4CBF-9776-D1C4EE6B81B9}" dt="2024-05-20T15:44:45.147" v="3893" actId="478"/>
          <ac:spMkLst>
            <pc:docMk/>
            <pc:sldMk cId="2180984922" sldId="2147375929"/>
            <ac:spMk id="8" creationId="{42D5D8F8-12F9-C7E2-A851-5813F4AD0AC9}"/>
          </ac:spMkLst>
        </pc:spChg>
        <pc:spChg chg="del">
          <ac:chgData name="Pierre Waller" userId="006578fe-d20d-44f7-8301-820fe3f36d5a" providerId="ADAL" clId="{D5DC92FB-FF89-4CBF-9776-D1C4EE6B81B9}" dt="2024-05-20T15:44:42.099" v="3892" actId="478"/>
          <ac:spMkLst>
            <pc:docMk/>
            <pc:sldMk cId="2180984922" sldId="2147375929"/>
            <ac:spMk id="57" creationId="{D3131D5A-FD9F-A90F-D9BF-62EE6AA4AEC4}"/>
          </ac:spMkLst>
        </pc:spChg>
        <pc:spChg chg="del">
          <ac:chgData name="Pierre Waller" userId="006578fe-d20d-44f7-8301-820fe3f36d5a" providerId="ADAL" clId="{D5DC92FB-FF89-4CBF-9776-D1C4EE6B81B9}" dt="2024-05-20T15:44:42.099" v="3892" actId="478"/>
          <ac:spMkLst>
            <pc:docMk/>
            <pc:sldMk cId="2180984922" sldId="2147375929"/>
            <ac:spMk id="62" creationId="{FDA870A9-5369-F469-E70C-8FF217518AA9}"/>
          </ac:spMkLst>
        </pc:spChg>
        <pc:spChg chg="del">
          <ac:chgData name="Pierre Waller" userId="006578fe-d20d-44f7-8301-820fe3f36d5a" providerId="ADAL" clId="{D5DC92FB-FF89-4CBF-9776-D1C4EE6B81B9}" dt="2024-05-20T15:44:42.099" v="3892" actId="478"/>
          <ac:spMkLst>
            <pc:docMk/>
            <pc:sldMk cId="2180984922" sldId="2147375929"/>
            <ac:spMk id="63" creationId="{ECFCA7EE-205E-5D03-AFFE-33CDE075B132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72" creationId="{2A6B51A1-6198-0FF9-E1EB-5FD1333F5988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73" creationId="{39F1CDED-E4EA-091B-65F0-CDF69BF66C52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75" creationId="{71633F67-D232-192D-FC42-D3F5296EA980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81" creationId="{E26C8B0F-04C4-0140-C92B-0FC278D39AEE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82" creationId="{4462521C-FFBE-B851-048A-94DDD80022A2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83" creationId="{07122A1E-5E6A-6B16-A610-E1CD6CA7024E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84" creationId="{A111FDD8-7AEF-27AF-87AB-B5CD88E7E49D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85" creationId="{EDE0B6FD-81A3-622E-224B-E81923132356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86" creationId="{78C538BC-DDBC-6E1F-D7A4-734C1A65C774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87" creationId="{6043F4B1-0C90-B840-4904-2A25A1092E7A}"/>
          </ac:spMkLst>
        </pc:spChg>
        <pc:spChg chg="mod">
          <ac:chgData name="Pierre Waller" userId="006578fe-d20d-44f7-8301-820fe3f36d5a" providerId="ADAL" clId="{D5DC92FB-FF89-4CBF-9776-D1C4EE6B81B9}" dt="2024-05-20T15:45:00.447" v="3894"/>
          <ac:spMkLst>
            <pc:docMk/>
            <pc:sldMk cId="2180984922" sldId="2147375929"/>
            <ac:spMk id="88" creationId="{C3599E84-BDCF-D7B0-9E04-1AEFF3E0CA47}"/>
          </ac:spMkLst>
        </pc:spChg>
        <pc:grpChg chg="del">
          <ac:chgData name="Pierre Waller" userId="006578fe-d20d-44f7-8301-820fe3f36d5a" providerId="ADAL" clId="{D5DC92FB-FF89-4CBF-9776-D1C4EE6B81B9}" dt="2024-05-20T15:44:42.099" v="3892" actId="478"/>
          <ac:grpSpMkLst>
            <pc:docMk/>
            <pc:sldMk cId="2180984922" sldId="2147375929"/>
            <ac:grpSpMk id="9" creationId="{D4DB3B34-EC40-DC5B-A151-D9382CB19B98}"/>
          </ac:grpSpMkLst>
        </pc:grpChg>
        <pc:grpChg chg="del">
          <ac:chgData name="Pierre Waller" userId="006578fe-d20d-44f7-8301-820fe3f36d5a" providerId="ADAL" clId="{D5DC92FB-FF89-4CBF-9776-D1C4EE6B81B9}" dt="2024-05-20T15:44:42.099" v="3892" actId="478"/>
          <ac:grpSpMkLst>
            <pc:docMk/>
            <pc:sldMk cId="2180984922" sldId="2147375929"/>
            <ac:grpSpMk id="37" creationId="{9331045A-3B88-9F97-B6C6-C117498411CA}"/>
          </ac:grpSpMkLst>
        </pc:grpChg>
        <pc:grpChg chg="del">
          <ac:chgData name="Pierre Waller" userId="006578fe-d20d-44f7-8301-820fe3f36d5a" providerId="ADAL" clId="{D5DC92FB-FF89-4CBF-9776-D1C4EE6B81B9}" dt="2024-05-20T15:44:42.099" v="3892" actId="478"/>
          <ac:grpSpMkLst>
            <pc:docMk/>
            <pc:sldMk cId="2180984922" sldId="2147375929"/>
            <ac:grpSpMk id="41" creationId="{D46AB203-38D0-6377-D9F2-C89578D27DB6}"/>
          </ac:grpSpMkLst>
        </pc:grpChg>
        <pc:grpChg chg="del">
          <ac:chgData name="Pierre Waller" userId="006578fe-d20d-44f7-8301-820fe3f36d5a" providerId="ADAL" clId="{D5DC92FB-FF89-4CBF-9776-D1C4EE6B81B9}" dt="2024-05-20T15:44:42.099" v="3892" actId="478"/>
          <ac:grpSpMkLst>
            <pc:docMk/>
            <pc:sldMk cId="2180984922" sldId="2147375929"/>
            <ac:grpSpMk id="44" creationId="{37E04CBF-6385-73FA-E791-F06EE9BF6847}"/>
          </ac:grpSpMkLst>
        </pc:grpChg>
        <pc:grpChg chg="del">
          <ac:chgData name="Pierre Waller" userId="006578fe-d20d-44f7-8301-820fe3f36d5a" providerId="ADAL" clId="{D5DC92FB-FF89-4CBF-9776-D1C4EE6B81B9}" dt="2024-05-20T15:44:42.099" v="3892" actId="478"/>
          <ac:grpSpMkLst>
            <pc:docMk/>
            <pc:sldMk cId="2180984922" sldId="2147375929"/>
            <ac:grpSpMk id="47" creationId="{6A92A199-9DB6-1F96-527E-5472763B203C}"/>
          </ac:grpSpMkLst>
        </pc:grpChg>
        <pc:grpChg chg="del">
          <ac:chgData name="Pierre Waller" userId="006578fe-d20d-44f7-8301-820fe3f36d5a" providerId="ADAL" clId="{D5DC92FB-FF89-4CBF-9776-D1C4EE6B81B9}" dt="2024-05-20T15:44:42.099" v="3892" actId="478"/>
          <ac:grpSpMkLst>
            <pc:docMk/>
            <pc:sldMk cId="2180984922" sldId="2147375929"/>
            <ac:grpSpMk id="50" creationId="{29DFAE5D-DAA6-06AF-CDD5-F0542DFC72A9}"/>
          </ac:grpSpMkLst>
        </pc:grpChg>
        <pc:grpChg chg="del">
          <ac:chgData name="Pierre Waller" userId="006578fe-d20d-44f7-8301-820fe3f36d5a" providerId="ADAL" clId="{D5DC92FB-FF89-4CBF-9776-D1C4EE6B81B9}" dt="2024-05-20T15:44:42.099" v="3892" actId="478"/>
          <ac:grpSpMkLst>
            <pc:docMk/>
            <pc:sldMk cId="2180984922" sldId="2147375929"/>
            <ac:grpSpMk id="53" creationId="{3C4FDA4C-F97D-CEFE-5063-3A36CFD70155}"/>
          </ac:grpSpMkLst>
        </pc:grpChg>
        <pc:grpChg chg="del">
          <ac:chgData name="Pierre Waller" userId="006578fe-d20d-44f7-8301-820fe3f36d5a" providerId="ADAL" clId="{D5DC92FB-FF89-4CBF-9776-D1C4EE6B81B9}" dt="2024-05-20T15:44:42.099" v="3892" actId="478"/>
          <ac:grpSpMkLst>
            <pc:docMk/>
            <pc:sldMk cId="2180984922" sldId="2147375929"/>
            <ac:grpSpMk id="67" creationId="{4B123C03-811C-CE95-82F8-765D951F4DBE}"/>
          </ac:grpSpMkLst>
        </pc:grpChg>
        <pc:grpChg chg="add mod">
          <ac:chgData name="Pierre Waller" userId="006578fe-d20d-44f7-8301-820fe3f36d5a" providerId="ADAL" clId="{D5DC92FB-FF89-4CBF-9776-D1C4EE6B81B9}" dt="2024-05-20T15:45:00.447" v="3894"/>
          <ac:grpSpMkLst>
            <pc:docMk/>
            <pc:sldMk cId="2180984922" sldId="2147375929"/>
            <ac:grpSpMk id="71" creationId="{EB7BA276-AE45-CF19-E98B-49B62B821400}"/>
          </ac:grpSpMkLst>
        </pc:grpChg>
        <pc:grpChg chg="mod">
          <ac:chgData name="Pierre Waller" userId="006578fe-d20d-44f7-8301-820fe3f36d5a" providerId="ADAL" clId="{D5DC92FB-FF89-4CBF-9776-D1C4EE6B81B9}" dt="2024-05-20T15:45:00.447" v="3894"/>
          <ac:grpSpMkLst>
            <pc:docMk/>
            <pc:sldMk cId="2180984922" sldId="2147375929"/>
            <ac:grpSpMk id="74" creationId="{F5951550-335A-0A81-3B5A-0B924DD7E944}"/>
          </ac:grpSpMkLst>
        </pc:grpChg>
        <pc:grpChg chg="mod">
          <ac:chgData name="Pierre Waller" userId="006578fe-d20d-44f7-8301-820fe3f36d5a" providerId="ADAL" clId="{D5DC92FB-FF89-4CBF-9776-D1C4EE6B81B9}" dt="2024-05-20T15:45:00.447" v="3894"/>
          <ac:grpSpMkLst>
            <pc:docMk/>
            <pc:sldMk cId="2180984922" sldId="2147375929"/>
            <ac:grpSpMk id="76" creationId="{4F11A796-C46E-5C37-530C-F0F62519A465}"/>
          </ac:grpSpMkLst>
        </pc:grpChg>
        <pc:grpChg chg="mod">
          <ac:chgData name="Pierre Waller" userId="006578fe-d20d-44f7-8301-820fe3f36d5a" providerId="ADAL" clId="{D5DC92FB-FF89-4CBF-9776-D1C4EE6B81B9}" dt="2024-05-20T15:45:00.447" v="3894"/>
          <ac:grpSpMkLst>
            <pc:docMk/>
            <pc:sldMk cId="2180984922" sldId="2147375929"/>
            <ac:grpSpMk id="77" creationId="{2AED64C1-F7FD-77E7-E64C-B7E9B2423422}"/>
          </ac:grpSpMkLst>
        </pc:grpChg>
        <pc:grpChg chg="mod">
          <ac:chgData name="Pierre Waller" userId="006578fe-d20d-44f7-8301-820fe3f36d5a" providerId="ADAL" clId="{D5DC92FB-FF89-4CBF-9776-D1C4EE6B81B9}" dt="2024-05-20T15:45:00.447" v="3894"/>
          <ac:grpSpMkLst>
            <pc:docMk/>
            <pc:sldMk cId="2180984922" sldId="2147375929"/>
            <ac:grpSpMk id="78" creationId="{5D941848-94D8-DB70-FDDD-8514E1DB6912}"/>
          </ac:grpSpMkLst>
        </pc:grpChg>
        <pc:grpChg chg="mod">
          <ac:chgData name="Pierre Waller" userId="006578fe-d20d-44f7-8301-820fe3f36d5a" providerId="ADAL" clId="{D5DC92FB-FF89-4CBF-9776-D1C4EE6B81B9}" dt="2024-05-20T15:45:00.447" v="3894"/>
          <ac:grpSpMkLst>
            <pc:docMk/>
            <pc:sldMk cId="2180984922" sldId="2147375929"/>
            <ac:grpSpMk id="79" creationId="{016F18BB-E2B5-7ADE-C254-6B64E76A38CA}"/>
          </ac:grpSpMkLst>
        </pc:grpChg>
        <pc:grpChg chg="mod">
          <ac:chgData name="Pierre Waller" userId="006578fe-d20d-44f7-8301-820fe3f36d5a" providerId="ADAL" clId="{D5DC92FB-FF89-4CBF-9776-D1C4EE6B81B9}" dt="2024-05-20T15:45:00.447" v="3894"/>
          <ac:grpSpMkLst>
            <pc:docMk/>
            <pc:sldMk cId="2180984922" sldId="2147375929"/>
            <ac:grpSpMk id="80" creationId="{44C18C51-79F6-A1D2-A9A5-D5989C16F9AF}"/>
          </ac:grpSpMkLst>
        </pc:grpChg>
        <pc:picChg chg="add mod">
          <ac:chgData name="Pierre Waller" userId="006578fe-d20d-44f7-8301-820fe3f36d5a" providerId="ADAL" clId="{D5DC92FB-FF89-4CBF-9776-D1C4EE6B81B9}" dt="2024-05-20T15:45:00.447" v="3894"/>
          <ac:picMkLst>
            <pc:docMk/>
            <pc:sldMk cId="2180984922" sldId="2147375929"/>
            <ac:picMk id="6" creationId="{40A29649-511F-55D7-ACA9-89D11F4689BC}"/>
          </ac:picMkLst>
        </pc:picChg>
        <pc:picChg chg="add mod">
          <ac:chgData name="Pierre Waller" userId="006578fe-d20d-44f7-8301-820fe3f36d5a" providerId="ADAL" clId="{D5DC92FB-FF89-4CBF-9776-D1C4EE6B81B9}" dt="2024-05-20T15:45:00.447" v="3894"/>
          <ac:picMkLst>
            <pc:docMk/>
            <pc:sldMk cId="2180984922" sldId="2147375929"/>
            <ac:picMk id="11" creationId="{A0BD9BDF-E9CC-0C9C-AFD8-092E452B0F25}"/>
          </ac:picMkLst>
        </pc:picChg>
        <pc:picChg chg="add mod">
          <ac:chgData name="Pierre Waller" userId="006578fe-d20d-44f7-8301-820fe3f36d5a" providerId="ADAL" clId="{D5DC92FB-FF89-4CBF-9776-D1C4EE6B81B9}" dt="2024-05-20T15:45:00.447" v="3894"/>
          <ac:picMkLst>
            <pc:docMk/>
            <pc:sldMk cId="2180984922" sldId="2147375929"/>
            <ac:picMk id="12" creationId="{57F01481-8939-F544-92EE-EC3B273BE6D1}"/>
          </ac:picMkLst>
        </pc:picChg>
        <pc:picChg chg="add mod">
          <ac:chgData name="Pierre Waller" userId="006578fe-d20d-44f7-8301-820fe3f36d5a" providerId="ADAL" clId="{D5DC92FB-FF89-4CBF-9776-D1C4EE6B81B9}" dt="2024-05-20T15:45:00.447" v="3894"/>
          <ac:picMkLst>
            <pc:docMk/>
            <pc:sldMk cId="2180984922" sldId="2147375929"/>
            <ac:picMk id="32" creationId="{4498392A-1B9E-61B2-0E7D-D063EF3D0BB8}"/>
          </ac:picMkLst>
        </pc:picChg>
        <pc:picChg chg="add mod">
          <ac:chgData name="Pierre Waller" userId="006578fe-d20d-44f7-8301-820fe3f36d5a" providerId="ADAL" clId="{D5DC92FB-FF89-4CBF-9776-D1C4EE6B81B9}" dt="2024-05-20T15:45:00.447" v="3894"/>
          <ac:picMkLst>
            <pc:docMk/>
            <pc:sldMk cId="2180984922" sldId="2147375929"/>
            <ac:picMk id="89" creationId="{2C2B6C83-0E21-37F7-57E5-C3AB63792EB6}"/>
          </ac:picMkLst>
        </pc:picChg>
        <pc:picChg chg="add mod">
          <ac:chgData name="Pierre Waller" userId="006578fe-d20d-44f7-8301-820fe3f36d5a" providerId="ADAL" clId="{D5DC92FB-FF89-4CBF-9776-D1C4EE6B81B9}" dt="2024-05-20T15:45:00.447" v="3894"/>
          <ac:picMkLst>
            <pc:docMk/>
            <pc:sldMk cId="2180984922" sldId="2147375929"/>
            <ac:picMk id="90" creationId="{2989FD97-7945-03DA-EF1F-6AF167731D85}"/>
          </ac:picMkLst>
        </pc:pic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7" creationId="{BD748071-39F4-95CD-70FA-BE2F050C6FCE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33" creationId="{76631334-3743-4015-E52B-AA61EAD09A4C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34" creationId="{D1F9214A-3987-2045-8E3F-11C3E5E4BE85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35" creationId="{B7FDF13F-D8B5-CC77-BB93-721C2A529389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36" creationId="{C6E71898-A011-068D-9C3A-A8B920094ACF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56" creationId="{C43B4C67-0D1D-0EF8-43CA-C27752CB4680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58" creationId="{8015AF13-E984-A4D6-B644-783591F21A33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59" creationId="{CC5DD5D7-65DB-38EB-26EC-DBC64B94332D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60" creationId="{CD124757-7D6F-18E1-51C4-9462DA1D749C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61" creationId="{16EB4673-7C87-744F-6562-40902E7511C8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64" creationId="{FB496741-05CE-49C8-3BFE-A6894A2B92E4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65" creationId="{C03D728D-7E26-9B51-F1AF-8F44C4E58399}"/>
          </ac:cxnSpMkLst>
        </pc:cxnChg>
        <pc:cxnChg chg="del mod">
          <ac:chgData name="Pierre Waller" userId="006578fe-d20d-44f7-8301-820fe3f36d5a" providerId="ADAL" clId="{D5DC92FB-FF89-4CBF-9776-D1C4EE6B81B9}" dt="2024-05-20T15:44:42.099" v="3892" actId="478"/>
          <ac:cxnSpMkLst>
            <pc:docMk/>
            <pc:sldMk cId="2180984922" sldId="2147375929"/>
            <ac:cxnSpMk id="66" creationId="{01DEA95C-05D8-EA78-3A9B-16BCF50EB30E}"/>
          </ac:cxnSpMkLst>
        </pc:cxnChg>
      </pc:sldChg>
      <pc:sldChg chg="add del">
        <pc:chgData name="Pierre Waller" userId="006578fe-d20d-44f7-8301-820fe3f36d5a" providerId="ADAL" clId="{D5DC92FB-FF89-4CBF-9776-D1C4EE6B81B9}" dt="2024-05-20T15:40:57.908" v="3740"/>
        <pc:sldMkLst>
          <pc:docMk/>
          <pc:sldMk cId="3117630802" sldId="2147375929"/>
        </pc:sldMkLst>
      </pc:sldChg>
      <pc:sldChg chg="addSp delSp modSp add mod">
        <pc:chgData name="Pierre Waller" userId="006578fe-d20d-44f7-8301-820fe3f36d5a" providerId="ADAL" clId="{D5DC92FB-FF89-4CBF-9776-D1C4EE6B81B9}" dt="2024-05-20T15:50:07.991" v="3957" actId="478"/>
        <pc:sldMkLst>
          <pc:docMk/>
          <pc:sldMk cId="3986973684" sldId="2147375930"/>
        </pc:sldMkLst>
        <pc:spChg chg="mod">
          <ac:chgData name="Pierre Waller" userId="006578fe-d20d-44f7-8301-820fe3f36d5a" providerId="ADAL" clId="{D5DC92FB-FF89-4CBF-9776-D1C4EE6B81B9}" dt="2024-05-20T15:46:42.289" v="3916" actId="20577"/>
          <ac:spMkLst>
            <pc:docMk/>
            <pc:sldMk cId="3986973684" sldId="2147375930"/>
            <ac:spMk id="2" creationId="{05D59E62-2D67-79EC-8A42-84EDB5B0A7C1}"/>
          </ac:spMkLst>
        </pc:spChg>
        <pc:spChg chg="add del mod">
          <ac:chgData name="Pierre Waller" userId="006578fe-d20d-44f7-8301-820fe3f36d5a" providerId="ADAL" clId="{D5DC92FB-FF89-4CBF-9776-D1C4EE6B81B9}" dt="2024-05-20T15:46:48.384" v="3918" actId="478"/>
          <ac:spMkLst>
            <pc:docMk/>
            <pc:sldMk cId="3986973684" sldId="2147375930"/>
            <ac:spMk id="3" creationId="{C9AE9AC5-78BA-CC32-6A3D-146F443374D5}"/>
          </ac:spMkLst>
        </pc:spChg>
        <pc:spChg chg="add mod">
          <ac:chgData name="Pierre Waller" userId="006578fe-d20d-44f7-8301-820fe3f36d5a" providerId="ADAL" clId="{D5DC92FB-FF89-4CBF-9776-D1C4EE6B81B9}" dt="2024-05-20T15:48:41.325" v="3943" actId="20577"/>
          <ac:spMkLst>
            <pc:docMk/>
            <pc:sldMk cId="3986973684" sldId="2147375930"/>
            <ac:spMk id="4" creationId="{3FED82D5-F3A2-37FC-B115-DA8F003416FC}"/>
          </ac:spMkLst>
        </pc:spChg>
        <pc:spChg chg="del">
          <ac:chgData name="Pierre Waller" userId="006578fe-d20d-44f7-8301-820fe3f36d5a" providerId="ADAL" clId="{D5DC92FB-FF89-4CBF-9776-D1C4EE6B81B9}" dt="2024-05-20T15:46:44.869" v="3917" actId="478"/>
          <ac:spMkLst>
            <pc:docMk/>
            <pc:sldMk cId="3986973684" sldId="2147375930"/>
            <ac:spMk id="5" creationId="{E4496826-2456-F427-0BE8-20210DEE345D}"/>
          </ac:spMkLst>
        </pc:spChg>
        <pc:spChg chg="add 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8" creationId="{C81ACE88-ABF8-7A4A-084B-FE82D4947567}"/>
          </ac:spMkLst>
        </pc:spChg>
        <pc:spChg chg="add 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10" creationId="{175EFB19-0DAB-02A1-1B34-C082397E078B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14" creationId="{CAB717C4-5008-D0ED-6C0E-F2C54F33B3B7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15" creationId="{F7C0F914-0C3C-EC45-494E-422FE51190C0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17" creationId="{E7FC73D9-E215-FFDB-7EE5-A459A379E5C0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26" creationId="{BA561EA9-9D27-A49D-E029-3C660AD8C30A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27" creationId="{869FD021-43C8-EC87-6F9E-5295C388C7E5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28" creationId="{F1AE11F5-3F82-6F11-1C3A-6841C8384DD2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29" creationId="{40AB29B3-03BB-50C1-CE0B-01ABE6C07F57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30" creationId="{AB06F584-65F2-1E7C-5ED8-3A470B985F79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31" creationId="{B5B07057-4FBE-11A5-04C9-5EDD8EDFE1B0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33" creationId="{53913ECD-BAA4-0192-ED8C-E590C3A14CA4}"/>
          </ac:spMkLst>
        </pc:spChg>
        <pc:spChg chg="mod">
          <ac:chgData name="Pierre Waller" userId="006578fe-d20d-44f7-8301-820fe3f36d5a" providerId="ADAL" clId="{D5DC92FB-FF89-4CBF-9776-D1C4EE6B81B9}" dt="2024-05-20T15:47:09.571" v="3926"/>
          <ac:spMkLst>
            <pc:docMk/>
            <pc:sldMk cId="3986973684" sldId="2147375930"/>
            <ac:spMk id="34" creationId="{9BB00994-345E-112D-3CE2-4DC9657FB4E7}"/>
          </ac:spMkLst>
        </pc:spChg>
        <pc:spChg chg="add del">
          <ac:chgData name="Pierre Waller" userId="006578fe-d20d-44f7-8301-820fe3f36d5a" providerId="ADAL" clId="{D5DC92FB-FF89-4CBF-9776-D1C4EE6B81B9}" dt="2024-05-20T15:50:07.991" v="3957" actId="478"/>
          <ac:spMkLst>
            <pc:docMk/>
            <pc:sldMk cId="3986973684" sldId="2147375930"/>
            <ac:spMk id="36" creationId="{E065FFD4-F55A-9199-4877-1F86C88F0115}"/>
          </ac:spMkLst>
        </pc:spChg>
        <pc:grpChg chg="add mod">
          <ac:chgData name="Pierre Waller" userId="006578fe-d20d-44f7-8301-820fe3f36d5a" providerId="ADAL" clId="{D5DC92FB-FF89-4CBF-9776-D1C4EE6B81B9}" dt="2024-05-20T15:47:09.571" v="3926"/>
          <ac:grpSpMkLst>
            <pc:docMk/>
            <pc:sldMk cId="3986973684" sldId="2147375930"/>
            <ac:grpSpMk id="13" creationId="{15326F08-CDF3-AF4C-1772-BD78179C729D}"/>
          </ac:grpSpMkLst>
        </pc:grpChg>
        <pc:grpChg chg="mod">
          <ac:chgData name="Pierre Waller" userId="006578fe-d20d-44f7-8301-820fe3f36d5a" providerId="ADAL" clId="{D5DC92FB-FF89-4CBF-9776-D1C4EE6B81B9}" dt="2024-05-20T15:47:09.571" v="3926"/>
          <ac:grpSpMkLst>
            <pc:docMk/>
            <pc:sldMk cId="3986973684" sldId="2147375930"/>
            <ac:grpSpMk id="16" creationId="{221B0F8C-E653-9775-85F7-8F9A3669C0EA}"/>
          </ac:grpSpMkLst>
        </pc:grpChg>
        <pc:grpChg chg="mod">
          <ac:chgData name="Pierre Waller" userId="006578fe-d20d-44f7-8301-820fe3f36d5a" providerId="ADAL" clId="{D5DC92FB-FF89-4CBF-9776-D1C4EE6B81B9}" dt="2024-05-20T15:47:09.571" v="3926"/>
          <ac:grpSpMkLst>
            <pc:docMk/>
            <pc:sldMk cId="3986973684" sldId="2147375930"/>
            <ac:grpSpMk id="18" creationId="{30A3F076-B0C2-D606-E188-9F719057BD27}"/>
          </ac:grpSpMkLst>
        </pc:grpChg>
        <pc:grpChg chg="mod">
          <ac:chgData name="Pierre Waller" userId="006578fe-d20d-44f7-8301-820fe3f36d5a" providerId="ADAL" clId="{D5DC92FB-FF89-4CBF-9776-D1C4EE6B81B9}" dt="2024-05-20T15:47:09.571" v="3926"/>
          <ac:grpSpMkLst>
            <pc:docMk/>
            <pc:sldMk cId="3986973684" sldId="2147375930"/>
            <ac:grpSpMk id="19" creationId="{FA67DB01-6350-C285-3E47-6F89EC6E51D0}"/>
          </ac:grpSpMkLst>
        </pc:grpChg>
        <pc:grpChg chg="mod">
          <ac:chgData name="Pierre Waller" userId="006578fe-d20d-44f7-8301-820fe3f36d5a" providerId="ADAL" clId="{D5DC92FB-FF89-4CBF-9776-D1C4EE6B81B9}" dt="2024-05-20T15:47:09.571" v="3926"/>
          <ac:grpSpMkLst>
            <pc:docMk/>
            <pc:sldMk cId="3986973684" sldId="2147375930"/>
            <ac:grpSpMk id="20" creationId="{125CB735-BD87-9183-0746-13AEC53DD636}"/>
          </ac:grpSpMkLst>
        </pc:grpChg>
        <pc:grpChg chg="mod">
          <ac:chgData name="Pierre Waller" userId="006578fe-d20d-44f7-8301-820fe3f36d5a" providerId="ADAL" clId="{D5DC92FB-FF89-4CBF-9776-D1C4EE6B81B9}" dt="2024-05-20T15:47:09.571" v="3926"/>
          <ac:grpSpMkLst>
            <pc:docMk/>
            <pc:sldMk cId="3986973684" sldId="2147375930"/>
            <ac:grpSpMk id="21" creationId="{D3904379-86FB-AE60-B8B6-BFDBFBB2540A}"/>
          </ac:grpSpMkLst>
        </pc:grpChg>
        <pc:grpChg chg="mod">
          <ac:chgData name="Pierre Waller" userId="006578fe-d20d-44f7-8301-820fe3f36d5a" providerId="ADAL" clId="{D5DC92FB-FF89-4CBF-9776-D1C4EE6B81B9}" dt="2024-05-20T15:47:09.571" v="3926"/>
          <ac:grpSpMkLst>
            <pc:docMk/>
            <pc:sldMk cId="3986973684" sldId="2147375930"/>
            <ac:grpSpMk id="25" creationId="{2F9724D4-4E6F-1279-561B-3CCCEB945EAD}"/>
          </ac:grpSpMkLst>
        </pc:grpChg>
        <pc:grpChg chg="del">
          <ac:chgData name="Pierre Waller" userId="006578fe-d20d-44f7-8301-820fe3f36d5a" providerId="ADAL" clId="{D5DC92FB-FF89-4CBF-9776-D1C4EE6B81B9}" dt="2024-05-20T15:46:50.488" v="3921" actId="478"/>
          <ac:grpSpMkLst>
            <pc:docMk/>
            <pc:sldMk cId="3986973684" sldId="2147375930"/>
            <ac:grpSpMk id="71" creationId="{EB7BA276-AE45-CF19-E98B-49B62B821400}"/>
          </ac:grpSpMkLst>
        </pc:grpChg>
        <pc:picChg chg="del">
          <ac:chgData name="Pierre Waller" userId="006578fe-d20d-44f7-8301-820fe3f36d5a" providerId="ADAL" clId="{D5DC92FB-FF89-4CBF-9776-D1C4EE6B81B9}" dt="2024-05-20T15:46:53.747" v="3922" actId="478"/>
          <ac:picMkLst>
            <pc:docMk/>
            <pc:sldMk cId="3986973684" sldId="2147375930"/>
            <ac:picMk id="6" creationId="{40A29649-511F-55D7-ACA9-89D11F4689BC}"/>
          </ac:picMkLst>
        </pc:picChg>
        <pc:picChg chg="add mod">
          <ac:chgData name="Pierre Waller" userId="006578fe-d20d-44f7-8301-820fe3f36d5a" providerId="ADAL" clId="{D5DC92FB-FF89-4CBF-9776-D1C4EE6B81B9}" dt="2024-05-20T15:47:09.571" v="3926"/>
          <ac:picMkLst>
            <pc:docMk/>
            <pc:sldMk cId="3986973684" sldId="2147375930"/>
            <ac:picMk id="7" creationId="{A6C6780B-C23D-18A7-83D6-0073C56B4D7B}"/>
          </ac:picMkLst>
        </pc:picChg>
        <pc:picChg chg="add mod">
          <ac:chgData name="Pierre Waller" userId="006578fe-d20d-44f7-8301-820fe3f36d5a" providerId="ADAL" clId="{D5DC92FB-FF89-4CBF-9776-D1C4EE6B81B9}" dt="2024-05-20T15:47:09.571" v="3926"/>
          <ac:picMkLst>
            <pc:docMk/>
            <pc:sldMk cId="3986973684" sldId="2147375930"/>
            <ac:picMk id="9" creationId="{03EDED24-418A-2BAB-B7FA-73941C67E5AF}"/>
          </ac:picMkLst>
        </pc:picChg>
        <pc:picChg chg="del">
          <ac:chgData name="Pierre Waller" userId="006578fe-d20d-44f7-8301-820fe3f36d5a" providerId="ADAL" clId="{D5DC92FB-FF89-4CBF-9776-D1C4EE6B81B9}" dt="2024-05-20T15:46:54.534" v="3923" actId="478"/>
          <ac:picMkLst>
            <pc:docMk/>
            <pc:sldMk cId="3986973684" sldId="2147375930"/>
            <ac:picMk id="11" creationId="{A0BD9BDF-E9CC-0C9C-AFD8-092E452B0F25}"/>
          </ac:picMkLst>
        </pc:picChg>
        <pc:picChg chg="del">
          <ac:chgData name="Pierre Waller" userId="006578fe-d20d-44f7-8301-820fe3f36d5a" providerId="ADAL" clId="{D5DC92FB-FF89-4CBF-9776-D1C4EE6B81B9}" dt="2024-05-20T15:46:55.266" v="3924" actId="478"/>
          <ac:picMkLst>
            <pc:docMk/>
            <pc:sldMk cId="3986973684" sldId="2147375930"/>
            <ac:picMk id="12" creationId="{57F01481-8939-F544-92EE-EC3B273BE6D1}"/>
          </ac:picMkLst>
        </pc:picChg>
        <pc:picChg chg="del">
          <ac:chgData name="Pierre Waller" userId="006578fe-d20d-44f7-8301-820fe3f36d5a" providerId="ADAL" clId="{D5DC92FB-FF89-4CBF-9776-D1C4EE6B81B9}" dt="2024-05-20T15:46:56.037" v="3925" actId="478"/>
          <ac:picMkLst>
            <pc:docMk/>
            <pc:sldMk cId="3986973684" sldId="2147375930"/>
            <ac:picMk id="32" creationId="{4498392A-1B9E-61B2-0E7D-D063EF3D0BB8}"/>
          </ac:picMkLst>
        </pc:picChg>
        <pc:picChg chg="del">
          <ac:chgData name="Pierre Waller" userId="006578fe-d20d-44f7-8301-820fe3f36d5a" providerId="ADAL" clId="{D5DC92FB-FF89-4CBF-9776-D1C4EE6B81B9}" dt="2024-05-20T15:46:50.066" v="3920" actId="478"/>
          <ac:picMkLst>
            <pc:docMk/>
            <pc:sldMk cId="3986973684" sldId="2147375930"/>
            <ac:picMk id="89" creationId="{2C2B6C83-0E21-37F7-57E5-C3AB63792EB6}"/>
          </ac:picMkLst>
        </pc:picChg>
        <pc:picChg chg="del">
          <ac:chgData name="Pierre Waller" userId="006578fe-d20d-44f7-8301-820fe3f36d5a" providerId="ADAL" clId="{D5DC92FB-FF89-4CBF-9776-D1C4EE6B81B9}" dt="2024-05-20T15:46:49.502" v="3919" actId="478"/>
          <ac:picMkLst>
            <pc:docMk/>
            <pc:sldMk cId="3986973684" sldId="2147375930"/>
            <ac:picMk id="90" creationId="{2989FD97-7945-03DA-EF1F-6AF167731D85}"/>
          </ac:picMkLst>
        </pc:picChg>
      </pc:sldChg>
      <pc:sldChg chg="addSp delSp modSp add mod">
        <pc:chgData name="Pierre Waller" userId="006578fe-d20d-44f7-8301-820fe3f36d5a" providerId="ADAL" clId="{D5DC92FB-FF89-4CBF-9776-D1C4EE6B81B9}" dt="2024-05-20T15:53:39.282" v="3973" actId="20577"/>
        <pc:sldMkLst>
          <pc:docMk/>
          <pc:sldMk cId="3286026006" sldId="2147375931"/>
        </pc:sldMkLst>
        <pc:spChg chg="mod">
          <ac:chgData name="Pierre Waller" userId="006578fe-d20d-44f7-8301-820fe3f36d5a" providerId="ADAL" clId="{D5DC92FB-FF89-4CBF-9776-D1C4EE6B81B9}" dt="2024-05-20T15:49:36.211" v="3946"/>
          <ac:spMkLst>
            <pc:docMk/>
            <pc:sldMk cId="3286026006" sldId="2147375931"/>
            <ac:spMk id="2" creationId="{05D59E62-2D67-79EC-8A42-84EDB5B0A7C1}"/>
          </ac:spMkLst>
        </pc:spChg>
        <pc:spChg chg="add del mod">
          <ac:chgData name="Pierre Waller" userId="006578fe-d20d-44f7-8301-820fe3f36d5a" providerId="ADAL" clId="{D5DC92FB-FF89-4CBF-9776-D1C4EE6B81B9}" dt="2024-05-20T15:49:50.604" v="3950" actId="478"/>
          <ac:spMkLst>
            <pc:docMk/>
            <pc:sldMk cId="3286026006" sldId="2147375931"/>
            <ac:spMk id="3" creationId="{08DF96AE-50A0-6814-2C81-43CC7F6AED5C}"/>
          </ac:spMkLst>
        </pc:spChg>
        <pc:spChg chg="del mod">
          <ac:chgData name="Pierre Waller" userId="006578fe-d20d-44f7-8301-820fe3f36d5a" providerId="ADAL" clId="{D5DC92FB-FF89-4CBF-9776-D1C4EE6B81B9}" dt="2024-05-20T15:49:48.680" v="3949" actId="478"/>
          <ac:spMkLst>
            <pc:docMk/>
            <pc:sldMk cId="3286026006" sldId="2147375931"/>
            <ac:spMk id="4" creationId="{3FED82D5-F3A2-37FC-B115-DA8F003416FC}"/>
          </ac:spMkLst>
        </pc:spChg>
        <pc:spChg chg="del">
          <ac:chgData name="Pierre Waller" userId="006578fe-d20d-44f7-8301-820fe3f36d5a" providerId="ADAL" clId="{D5DC92FB-FF89-4CBF-9776-D1C4EE6B81B9}" dt="2024-05-20T15:50:01.516" v="3956" actId="478"/>
          <ac:spMkLst>
            <pc:docMk/>
            <pc:sldMk cId="3286026006" sldId="2147375931"/>
            <ac:spMk id="8" creationId="{C81ACE88-ABF8-7A4A-084B-FE82D4947567}"/>
          </ac:spMkLst>
        </pc:spChg>
        <pc:spChg chg="del">
          <ac:chgData name="Pierre Waller" userId="006578fe-d20d-44f7-8301-820fe3f36d5a" providerId="ADAL" clId="{D5DC92FB-FF89-4CBF-9776-D1C4EE6B81B9}" dt="2024-05-20T15:49:55.935" v="3953" actId="478"/>
          <ac:spMkLst>
            <pc:docMk/>
            <pc:sldMk cId="3286026006" sldId="2147375931"/>
            <ac:spMk id="10" creationId="{175EFB19-0DAB-02A1-1B34-C082397E078B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32" creationId="{2B862C5E-6000-57DA-0274-E9A1FE604CCE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35" creationId="{67AEEBA0-CF6F-600E-5598-63F9138589D7}"/>
          </ac:spMkLst>
        </pc:spChg>
        <pc:spChg chg="del">
          <ac:chgData name="Pierre Waller" userId="006578fe-d20d-44f7-8301-820fe3f36d5a" providerId="ADAL" clId="{D5DC92FB-FF89-4CBF-9776-D1C4EE6B81B9}" dt="2024-05-20T15:49:53.799" v="3952" actId="478"/>
          <ac:spMkLst>
            <pc:docMk/>
            <pc:sldMk cId="3286026006" sldId="2147375931"/>
            <ac:spMk id="36" creationId="{E065FFD4-F55A-9199-4877-1F86C88F0115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38" creationId="{0584C208-B763-AA7A-B1BF-1248EF0B6838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44" creationId="{BC495DA7-3088-9E87-DE87-801057FB1141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45" creationId="{DA13EE90-37BC-3058-1D42-0FCEDBB22F64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46" creationId="{2B246BAC-1220-FF98-AB2F-36103959C808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47" creationId="{9DBD7B86-5A13-BB7F-B56C-51BA4DD7A961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48" creationId="{A230ABFF-3961-1F77-E939-33231700D030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49" creationId="{F2CB4221-A913-0707-8C3A-FEBE7E631F2E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50" creationId="{607D7165-E494-B66F-3601-5974DDB00C4E}"/>
          </ac:spMkLst>
        </pc:spChg>
        <pc:spChg chg="mod">
          <ac:chgData name="Pierre Waller" userId="006578fe-d20d-44f7-8301-820fe3f36d5a" providerId="ADAL" clId="{D5DC92FB-FF89-4CBF-9776-D1C4EE6B81B9}" dt="2024-05-20T15:50:29.364" v="3958"/>
          <ac:spMkLst>
            <pc:docMk/>
            <pc:sldMk cId="3286026006" sldId="2147375931"/>
            <ac:spMk id="51" creationId="{E57426E8-2953-326D-13ED-D19341A3BCBC}"/>
          </ac:spMkLst>
        </pc:spChg>
        <pc:spChg chg="add mod">
          <ac:chgData name="Pierre Waller" userId="006578fe-d20d-44f7-8301-820fe3f36d5a" providerId="ADAL" clId="{D5DC92FB-FF89-4CBF-9776-D1C4EE6B81B9}" dt="2024-05-20T15:53:39.282" v="3973" actId="20577"/>
          <ac:spMkLst>
            <pc:docMk/>
            <pc:sldMk cId="3286026006" sldId="2147375931"/>
            <ac:spMk id="52" creationId="{EF3DA9E7-8F9D-EF47-DA9E-8640C3C32D8C}"/>
          </ac:spMkLst>
        </pc:spChg>
        <pc:grpChg chg="add mod">
          <ac:chgData name="Pierre Waller" userId="006578fe-d20d-44f7-8301-820fe3f36d5a" providerId="ADAL" clId="{D5DC92FB-FF89-4CBF-9776-D1C4EE6B81B9}" dt="2024-05-20T15:50:29.364" v="3958"/>
          <ac:grpSpMkLst>
            <pc:docMk/>
            <pc:sldMk cId="3286026006" sldId="2147375931"/>
            <ac:grpSpMk id="12" creationId="{BC19B6A4-6A1E-0B05-EF20-44620DEAA748}"/>
          </ac:grpSpMkLst>
        </pc:grpChg>
        <pc:grpChg chg="del">
          <ac:chgData name="Pierre Waller" userId="006578fe-d20d-44f7-8301-820fe3f36d5a" providerId="ADAL" clId="{D5DC92FB-FF89-4CBF-9776-D1C4EE6B81B9}" dt="2024-05-20T15:49:56.490" v="3954" actId="478"/>
          <ac:grpSpMkLst>
            <pc:docMk/>
            <pc:sldMk cId="3286026006" sldId="2147375931"/>
            <ac:grpSpMk id="13" creationId="{15326F08-CDF3-AF4C-1772-BD78179C729D}"/>
          </ac:grpSpMkLst>
        </pc:grpChg>
        <pc:grpChg chg="mod">
          <ac:chgData name="Pierre Waller" userId="006578fe-d20d-44f7-8301-820fe3f36d5a" providerId="ADAL" clId="{D5DC92FB-FF89-4CBF-9776-D1C4EE6B81B9}" dt="2024-05-20T15:50:29.364" v="3958"/>
          <ac:grpSpMkLst>
            <pc:docMk/>
            <pc:sldMk cId="3286026006" sldId="2147375931"/>
            <ac:grpSpMk id="37" creationId="{71078085-2289-42FF-B45E-E58E0EFA05A4}"/>
          </ac:grpSpMkLst>
        </pc:grpChg>
        <pc:grpChg chg="mod">
          <ac:chgData name="Pierre Waller" userId="006578fe-d20d-44f7-8301-820fe3f36d5a" providerId="ADAL" clId="{D5DC92FB-FF89-4CBF-9776-D1C4EE6B81B9}" dt="2024-05-20T15:50:29.364" v="3958"/>
          <ac:grpSpMkLst>
            <pc:docMk/>
            <pc:sldMk cId="3286026006" sldId="2147375931"/>
            <ac:grpSpMk id="39" creationId="{0C4680BC-9736-56E8-5361-ADE3E2AC884E}"/>
          </ac:grpSpMkLst>
        </pc:grpChg>
        <pc:grpChg chg="mod">
          <ac:chgData name="Pierre Waller" userId="006578fe-d20d-44f7-8301-820fe3f36d5a" providerId="ADAL" clId="{D5DC92FB-FF89-4CBF-9776-D1C4EE6B81B9}" dt="2024-05-20T15:50:29.364" v="3958"/>
          <ac:grpSpMkLst>
            <pc:docMk/>
            <pc:sldMk cId="3286026006" sldId="2147375931"/>
            <ac:grpSpMk id="40" creationId="{FCC328AD-02AD-4ED0-F271-7F765D347B47}"/>
          </ac:grpSpMkLst>
        </pc:grpChg>
        <pc:grpChg chg="mod">
          <ac:chgData name="Pierre Waller" userId="006578fe-d20d-44f7-8301-820fe3f36d5a" providerId="ADAL" clId="{D5DC92FB-FF89-4CBF-9776-D1C4EE6B81B9}" dt="2024-05-20T15:50:29.364" v="3958"/>
          <ac:grpSpMkLst>
            <pc:docMk/>
            <pc:sldMk cId="3286026006" sldId="2147375931"/>
            <ac:grpSpMk id="41" creationId="{06508304-1BB9-D34D-4C44-EE0736E1B61A}"/>
          </ac:grpSpMkLst>
        </pc:grpChg>
        <pc:grpChg chg="mod">
          <ac:chgData name="Pierre Waller" userId="006578fe-d20d-44f7-8301-820fe3f36d5a" providerId="ADAL" clId="{D5DC92FB-FF89-4CBF-9776-D1C4EE6B81B9}" dt="2024-05-20T15:50:29.364" v="3958"/>
          <ac:grpSpMkLst>
            <pc:docMk/>
            <pc:sldMk cId="3286026006" sldId="2147375931"/>
            <ac:grpSpMk id="42" creationId="{A9484409-5B0F-3F5F-B5C2-6671BC7BAA38}"/>
          </ac:grpSpMkLst>
        </pc:grpChg>
        <pc:grpChg chg="mod">
          <ac:chgData name="Pierre Waller" userId="006578fe-d20d-44f7-8301-820fe3f36d5a" providerId="ADAL" clId="{D5DC92FB-FF89-4CBF-9776-D1C4EE6B81B9}" dt="2024-05-20T15:50:29.364" v="3958"/>
          <ac:grpSpMkLst>
            <pc:docMk/>
            <pc:sldMk cId="3286026006" sldId="2147375931"/>
            <ac:grpSpMk id="43" creationId="{DE74DC3D-7C88-F3B5-F60A-E9591162B839}"/>
          </ac:grpSpMkLst>
        </pc:grpChg>
        <pc:picChg chg="add mod">
          <ac:chgData name="Pierre Waller" userId="006578fe-d20d-44f7-8301-820fe3f36d5a" providerId="ADAL" clId="{D5DC92FB-FF89-4CBF-9776-D1C4EE6B81B9}" dt="2024-05-20T15:50:29.364" v="3958"/>
          <ac:picMkLst>
            <pc:docMk/>
            <pc:sldMk cId="3286026006" sldId="2147375931"/>
            <ac:picMk id="5" creationId="{EA10F62A-1DDE-E9A5-38B3-4726D9EA2C39}"/>
          </ac:picMkLst>
        </pc:picChg>
        <pc:picChg chg="add mod">
          <ac:chgData name="Pierre Waller" userId="006578fe-d20d-44f7-8301-820fe3f36d5a" providerId="ADAL" clId="{D5DC92FB-FF89-4CBF-9776-D1C4EE6B81B9}" dt="2024-05-20T15:50:29.364" v="3958"/>
          <ac:picMkLst>
            <pc:docMk/>
            <pc:sldMk cId="3286026006" sldId="2147375931"/>
            <ac:picMk id="6" creationId="{FAD06835-9C2C-224B-D11E-9FBFEDE0AA8F}"/>
          </ac:picMkLst>
        </pc:picChg>
        <pc:picChg chg="del">
          <ac:chgData name="Pierre Waller" userId="006578fe-d20d-44f7-8301-820fe3f36d5a" providerId="ADAL" clId="{D5DC92FB-FF89-4CBF-9776-D1C4EE6B81B9}" dt="2024-05-20T15:49:57.324" v="3955" actId="478"/>
          <ac:picMkLst>
            <pc:docMk/>
            <pc:sldMk cId="3286026006" sldId="2147375931"/>
            <ac:picMk id="7" creationId="{A6C6780B-C23D-18A7-83D6-0073C56B4D7B}"/>
          </ac:picMkLst>
        </pc:picChg>
        <pc:picChg chg="del">
          <ac:chgData name="Pierre Waller" userId="006578fe-d20d-44f7-8301-820fe3f36d5a" providerId="ADAL" clId="{D5DC92FB-FF89-4CBF-9776-D1C4EE6B81B9}" dt="2024-05-20T15:49:51.359" v="3951" actId="478"/>
          <ac:picMkLst>
            <pc:docMk/>
            <pc:sldMk cId="3286026006" sldId="2147375931"/>
            <ac:picMk id="9" creationId="{03EDED24-418A-2BAB-B7FA-73941C67E5AF}"/>
          </ac:picMkLst>
        </pc:picChg>
        <pc:picChg chg="add mod">
          <ac:chgData name="Pierre Waller" userId="006578fe-d20d-44f7-8301-820fe3f36d5a" providerId="ADAL" clId="{D5DC92FB-FF89-4CBF-9776-D1C4EE6B81B9}" dt="2024-05-20T15:50:29.364" v="3958"/>
          <ac:picMkLst>
            <pc:docMk/>
            <pc:sldMk cId="3286026006" sldId="2147375931"/>
            <ac:picMk id="11" creationId="{4393716B-3C45-35DA-307E-9A21AFF9237E}"/>
          </ac:picMkLst>
        </pc:picChg>
        <pc:picChg chg="add mod">
          <ac:chgData name="Pierre Waller" userId="006578fe-d20d-44f7-8301-820fe3f36d5a" providerId="ADAL" clId="{D5DC92FB-FF89-4CBF-9776-D1C4EE6B81B9}" dt="2024-05-20T15:53:20.334" v="3962" actId="1076"/>
          <ac:picMkLst>
            <pc:docMk/>
            <pc:sldMk cId="3286026006" sldId="2147375931"/>
            <ac:picMk id="3074" creationId="{0CDCAA10-E0C6-C7BA-8AD3-AC1438EB4512}"/>
          </ac:picMkLst>
        </pc:picChg>
      </pc:sldChg>
      <pc:sldChg chg="addSp delSp modSp add mod">
        <pc:chgData name="Pierre Waller" userId="006578fe-d20d-44f7-8301-820fe3f36d5a" providerId="ADAL" clId="{D5DC92FB-FF89-4CBF-9776-D1C4EE6B81B9}" dt="2024-05-20T15:54:48.792" v="4019" actId="20577"/>
        <pc:sldMkLst>
          <pc:docMk/>
          <pc:sldMk cId="3906331538" sldId="2147375932"/>
        </pc:sldMkLst>
        <pc:spChg chg="mod">
          <ac:chgData name="Pierre Waller" userId="006578fe-d20d-44f7-8301-820fe3f36d5a" providerId="ADAL" clId="{D5DC92FB-FF89-4CBF-9776-D1C4EE6B81B9}" dt="2024-05-20T15:54:26.236" v="4001" actId="20577"/>
          <ac:spMkLst>
            <pc:docMk/>
            <pc:sldMk cId="3906331538" sldId="2147375932"/>
            <ac:spMk id="2" creationId="{05D59E62-2D67-79EC-8A42-84EDB5B0A7C1}"/>
          </ac:spMkLst>
        </pc:spChg>
        <pc:spChg chg="add del mod">
          <ac:chgData name="Pierre Waller" userId="006578fe-d20d-44f7-8301-820fe3f36d5a" providerId="ADAL" clId="{D5DC92FB-FF89-4CBF-9776-D1C4EE6B81B9}" dt="2024-05-20T15:54:10.253" v="3992" actId="478"/>
          <ac:spMkLst>
            <pc:docMk/>
            <pc:sldMk cId="3906331538" sldId="2147375932"/>
            <ac:spMk id="3" creationId="{FB7BC7DE-76B1-38B4-7534-7A7C34193810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7" creationId="{95EE21E6-F394-BD33-C455-904DEEBF5D01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8" creationId="{0BAC915C-C264-BB1E-9DA2-1DB6923FAC3D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10" creationId="{4CBD4798-2CD3-F8F6-7456-41D171A3D0C0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18" creationId="{BA37577D-FF01-1C86-ED25-105EDE92D219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19" creationId="{E344CF74-DFE3-D7EC-4818-10AD4E027C0D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20" creationId="{B6704E26-BB53-810B-B39C-89BEF0621251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21" creationId="{866BECF0-2B5B-F3FF-17F2-9187539DC0DC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25" creationId="{BDBC3BA1-6809-284C-9355-B3E7808A539D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26" creationId="{6C7997CC-61F5-4661-92D2-4E4060410B63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27" creationId="{F3EB680F-ED30-EF99-B8C1-D93C86CC5738}"/>
          </ac:spMkLst>
        </pc:spChg>
        <pc:spChg chg="mod">
          <ac:chgData name="Pierre Waller" userId="006578fe-d20d-44f7-8301-820fe3f36d5a" providerId="ADAL" clId="{D5DC92FB-FF89-4CBF-9776-D1C4EE6B81B9}" dt="2024-05-20T15:54:37.077" v="4002"/>
          <ac:spMkLst>
            <pc:docMk/>
            <pc:sldMk cId="3906331538" sldId="2147375932"/>
            <ac:spMk id="28" creationId="{2F86D02E-7E1B-0708-9AAE-BFC140E36D9F}"/>
          </ac:spMkLst>
        </pc:spChg>
        <pc:spChg chg="add mod">
          <ac:chgData name="Pierre Waller" userId="006578fe-d20d-44f7-8301-820fe3f36d5a" providerId="ADAL" clId="{D5DC92FB-FF89-4CBF-9776-D1C4EE6B81B9}" dt="2024-05-20T15:54:48.792" v="4019" actId="20577"/>
          <ac:spMkLst>
            <pc:docMk/>
            <pc:sldMk cId="3906331538" sldId="2147375932"/>
            <ac:spMk id="29" creationId="{6A859173-FB52-08ED-BF49-AF5589521F21}"/>
          </ac:spMkLst>
        </pc:spChg>
        <pc:spChg chg="del">
          <ac:chgData name="Pierre Waller" userId="006578fe-d20d-44f7-8301-820fe3f36d5a" providerId="ADAL" clId="{D5DC92FB-FF89-4CBF-9776-D1C4EE6B81B9}" dt="2024-05-20T15:54:07.886" v="3991" actId="478"/>
          <ac:spMkLst>
            <pc:docMk/>
            <pc:sldMk cId="3906331538" sldId="2147375932"/>
            <ac:spMk id="52" creationId="{EF3DA9E7-8F9D-EF47-DA9E-8640C3C32D8C}"/>
          </ac:spMkLst>
        </pc:spChg>
        <pc:grpChg chg="add mod">
          <ac:chgData name="Pierre Waller" userId="006578fe-d20d-44f7-8301-820fe3f36d5a" providerId="ADAL" clId="{D5DC92FB-FF89-4CBF-9776-D1C4EE6B81B9}" dt="2024-05-20T15:54:37.077" v="4002"/>
          <ac:grpSpMkLst>
            <pc:docMk/>
            <pc:sldMk cId="3906331538" sldId="2147375932"/>
            <ac:grpSpMk id="4" creationId="{5A21F030-EA42-0738-4E4B-FF357513B6C0}"/>
          </ac:grpSpMkLst>
        </pc:grpChg>
        <pc:grpChg chg="mod">
          <ac:chgData name="Pierre Waller" userId="006578fe-d20d-44f7-8301-820fe3f36d5a" providerId="ADAL" clId="{D5DC92FB-FF89-4CBF-9776-D1C4EE6B81B9}" dt="2024-05-20T15:54:37.077" v="4002"/>
          <ac:grpSpMkLst>
            <pc:docMk/>
            <pc:sldMk cId="3906331538" sldId="2147375932"/>
            <ac:grpSpMk id="9" creationId="{8A04E502-65B3-8BC2-33C7-CC821B962D08}"/>
          </ac:grpSpMkLst>
        </pc:grpChg>
        <pc:grpChg chg="del">
          <ac:chgData name="Pierre Waller" userId="006578fe-d20d-44f7-8301-820fe3f36d5a" providerId="ADAL" clId="{D5DC92FB-FF89-4CBF-9776-D1C4EE6B81B9}" dt="2024-05-20T15:54:02.885" v="3988" actId="478"/>
          <ac:grpSpMkLst>
            <pc:docMk/>
            <pc:sldMk cId="3906331538" sldId="2147375932"/>
            <ac:grpSpMk id="12" creationId="{BC19B6A4-6A1E-0B05-EF20-44620DEAA748}"/>
          </ac:grpSpMkLst>
        </pc:grpChg>
        <pc:grpChg chg="mod">
          <ac:chgData name="Pierre Waller" userId="006578fe-d20d-44f7-8301-820fe3f36d5a" providerId="ADAL" clId="{D5DC92FB-FF89-4CBF-9776-D1C4EE6B81B9}" dt="2024-05-20T15:54:37.077" v="4002"/>
          <ac:grpSpMkLst>
            <pc:docMk/>
            <pc:sldMk cId="3906331538" sldId="2147375932"/>
            <ac:grpSpMk id="13" creationId="{F469D4D1-9025-D664-35AC-7E0BADDA6079}"/>
          </ac:grpSpMkLst>
        </pc:grpChg>
        <pc:grpChg chg="mod">
          <ac:chgData name="Pierre Waller" userId="006578fe-d20d-44f7-8301-820fe3f36d5a" providerId="ADAL" clId="{D5DC92FB-FF89-4CBF-9776-D1C4EE6B81B9}" dt="2024-05-20T15:54:37.077" v="4002"/>
          <ac:grpSpMkLst>
            <pc:docMk/>
            <pc:sldMk cId="3906331538" sldId="2147375932"/>
            <ac:grpSpMk id="14" creationId="{1618A4B7-F2B4-75B6-5E08-C4B5C7D7ED3D}"/>
          </ac:grpSpMkLst>
        </pc:grpChg>
        <pc:grpChg chg="mod">
          <ac:chgData name="Pierre Waller" userId="006578fe-d20d-44f7-8301-820fe3f36d5a" providerId="ADAL" clId="{D5DC92FB-FF89-4CBF-9776-D1C4EE6B81B9}" dt="2024-05-20T15:54:37.077" v="4002"/>
          <ac:grpSpMkLst>
            <pc:docMk/>
            <pc:sldMk cId="3906331538" sldId="2147375932"/>
            <ac:grpSpMk id="15" creationId="{035B9B23-0D56-EAF4-6ABE-E4B7356048A0}"/>
          </ac:grpSpMkLst>
        </pc:grpChg>
        <pc:grpChg chg="mod">
          <ac:chgData name="Pierre Waller" userId="006578fe-d20d-44f7-8301-820fe3f36d5a" providerId="ADAL" clId="{D5DC92FB-FF89-4CBF-9776-D1C4EE6B81B9}" dt="2024-05-20T15:54:37.077" v="4002"/>
          <ac:grpSpMkLst>
            <pc:docMk/>
            <pc:sldMk cId="3906331538" sldId="2147375932"/>
            <ac:grpSpMk id="16" creationId="{BC90C4AA-A873-A325-0FBE-297E4927DEE2}"/>
          </ac:grpSpMkLst>
        </pc:grpChg>
        <pc:grpChg chg="mod">
          <ac:chgData name="Pierre Waller" userId="006578fe-d20d-44f7-8301-820fe3f36d5a" providerId="ADAL" clId="{D5DC92FB-FF89-4CBF-9776-D1C4EE6B81B9}" dt="2024-05-20T15:54:37.077" v="4002"/>
          <ac:grpSpMkLst>
            <pc:docMk/>
            <pc:sldMk cId="3906331538" sldId="2147375932"/>
            <ac:grpSpMk id="17" creationId="{C9DFFF3F-546A-9815-2C70-46A0C6A0C04A}"/>
          </ac:grpSpMkLst>
        </pc:grpChg>
        <pc:picChg chg="del">
          <ac:chgData name="Pierre Waller" userId="006578fe-d20d-44f7-8301-820fe3f36d5a" providerId="ADAL" clId="{D5DC92FB-FF89-4CBF-9776-D1C4EE6B81B9}" dt="2024-05-20T15:54:00.663" v="3987" actId="478"/>
          <ac:picMkLst>
            <pc:docMk/>
            <pc:sldMk cId="3906331538" sldId="2147375932"/>
            <ac:picMk id="5" creationId="{EA10F62A-1DDE-E9A5-38B3-4726D9EA2C39}"/>
          </ac:picMkLst>
        </pc:picChg>
        <pc:picChg chg="del">
          <ac:chgData name="Pierre Waller" userId="006578fe-d20d-44f7-8301-820fe3f36d5a" providerId="ADAL" clId="{D5DC92FB-FF89-4CBF-9776-D1C4EE6B81B9}" dt="2024-05-20T15:54:03.912" v="3989" actId="478"/>
          <ac:picMkLst>
            <pc:docMk/>
            <pc:sldMk cId="3906331538" sldId="2147375932"/>
            <ac:picMk id="6" creationId="{FAD06835-9C2C-224B-D11E-9FBFEDE0AA8F}"/>
          </ac:picMkLst>
        </pc:picChg>
        <pc:picChg chg="del">
          <ac:chgData name="Pierre Waller" userId="006578fe-d20d-44f7-8301-820fe3f36d5a" providerId="ADAL" clId="{D5DC92FB-FF89-4CBF-9776-D1C4EE6B81B9}" dt="2024-05-20T15:54:04.375" v="3990" actId="478"/>
          <ac:picMkLst>
            <pc:docMk/>
            <pc:sldMk cId="3906331538" sldId="2147375932"/>
            <ac:picMk id="11" creationId="{4393716B-3C45-35DA-307E-9A21AFF9237E}"/>
          </ac:picMkLst>
        </pc:picChg>
        <pc:picChg chg="add mod">
          <ac:chgData name="Pierre Waller" userId="006578fe-d20d-44f7-8301-820fe3f36d5a" providerId="ADAL" clId="{D5DC92FB-FF89-4CBF-9776-D1C4EE6B81B9}" dt="2024-05-20T15:54:37.077" v="4002"/>
          <ac:picMkLst>
            <pc:docMk/>
            <pc:sldMk cId="3906331538" sldId="2147375932"/>
            <ac:picMk id="30" creationId="{992F2F8A-A777-82CB-2AC0-3BFEDA599B94}"/>
          </ac:picMkLst>
        </pc:picChg>
        <pc:picChg chg="add mod">
          <ac:chgData name="Pierre Waller" userId="006578fe-d20d-44f7-8301-820fe3f36d5a" providerId="ADAL" clId="{D5DC92FB-FF89-4CBF-9776-D1C4EE6B81B9}" dt="2024-05-20T15:54:37.077" v="4002"/>
          <ac:picMkLst>
            <pc:docMk/>
            <pc:sldMk cId="3906331538" sldId="2147375932"/>
            <ac:picMk id="31" creationId="{33AC6A57-CC6E-6B4E-2F84-CB09AB7F75E0}"/>
          </ac:picMkLst>
        </pc:picChg>
        <pc:picChg chg="add mod">
          <ac:chgData name="Pierre Waller" userId="006578fe-d20d-44f7-8301-820fe3f36d5a" providerId="ADAL" clId="{D5DC92FB-FF89-4CBF-9776-D1C4EE6B81B9}" dt="2024-05-20T15:54:37.077" v="4002"/>
          <ac:picMkLst>
            <pc:docMk/>
            <pc:sldMk cId="3906331538" sldId="2147375932"/>
            <ac:picMk id="33" creationId="{C02D2B1A-68D1-D527-C6CF-B48CF81673B4}"/>
          </ac:picMkLst>
        </pc:picChg>
        <pc:picChg chg="add mod">
          <ac:chgData name="Pierre Waller" userId="006578fe-d20d-44f7-8301-820fe3f36d5a" providerId="ADAL" clId="{D5DC92FB-FF89-4CBF-9776-D1C4EE6B81B9}" dt="2024-05-20T15:54:37.077" v="4002"/>
          <ac:picMkLst>
            <pc:docMk/>
            <pc:sldMk cId="3906331538" sldId="2147375932"/>
            <ac:picMk id="34" creationId="{0D911946-9443-7092-ED66-ACFE5CE3B1D6}"/>
          </ac:picMkLst>
        </pc:picChg>
        <pc:picChg chg="del">
          <ac:chgData name="Pierre Waller" userId="006578fe-d20d-44f7-8301-820fe3f36d5a" providerId="ADAL" clId="{D5DC92FB-FF89-4CBF-9776-D1C4EE6B81B9}" dt="2024-05-20T15:54:00.077" v="3986" actId="478"/>
          <ac:picMkLst>
            <pc:docMk/>
            <pc:sldMk cId="3906331538" sldId="2147375932"/>
            <ac:picMk id="3074" creationId="{0CDCAA10-E0C6-C7BA-8AD3-AC1438EB4512}"/>
          </ac:picMkLst>
        </pc:picChg>
      </pc:sldChg>
      <pc:sldChg chg="addSp delSp modSp add mod">
        <pc:chgData name="Pierre Waller" userId="006578fe-d20d-44f7-8301-820fe3f36d5a" providerId="ADAL" clId="{D5DC92FB-FF89-4CBF-9776-D1C4EE6B81B9}" dt="2024-05-20T16:05:33.782" v="4309" actId="242"/>
        <pc:sldMkLst>
          <pc:docMk/>
          <pc:sldMk cId="1946410236" sldId="2147375933"/>
        </pc:sldMkLst>
        <pc:spChg chg="mod">
          <ac:chgData name="Pierre Waller" userId="006578fe-d20d-44f7-8301-820fe3f36d5a" providerId="ADAL" clId="{D5DC92FB-FF89-4CBF-9776-D1C4EE6B81B9}" dt="2024-05-20T16:02:08.607" v="4173" actId="20577"/>
          <ac:spMkLst>
            <pc:docMk/>
            <pc:sldMk cId="1946410236" sldId="2147375933"/>
            <ac:spMk id="2" creationId="{05D59E62-2D67-79EC-8A42-84EDB5B0A7C1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3" creationId="{9FB54654-AB8D-3924-4C71-F4880E1990D0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4" creationId="{55EF75D4-A515-DF0E-440F-F6210A4F6F1F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5" creationId="{8363CAED-A218-4F06-D7AC-695161C89183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6" creationId="{9A10ABAE-96C0-8EFE-B981-9B435B7C459F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10" creationId="{9468636C-2F92-74B7-7A1F-2BCC9B23F2C9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11" creationId="{A11CD48F-1621-D582-D7C1-EF931EA3B229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12" creationId="{410F876C-1006-B2DD-F137-4B29079ED60C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14" creationId="{6D359505-16CA-1E5B-19C7-0713851D5FB4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16" creationId="{7143EA7F-2A4A-C2C3-6782-D988B5DC2058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18" creationId="{D3A8E13C-9578-53EA-835A-C4A494704CFC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25" creationId="{CC0E29F5-BE5F-A884-9707-4B99012E563B}"/>
          </ac:spMkLst>
        </pc:spChg>
        <pc:spChg chg="del">
          <ac:chgData name="Pierre Waller" userId="006578fe-d20d-44f7-8301-820fe3f36d5a" providerId="ADAL" clId="{D5DC92FB-FF89-4CBF-9776-D1C4EE6B81B9}" dt="2024-05-20T16:01:19.227" v="4161" actId="478"/>
          <ac:spMkLst>
            <pc:docMk/>
            <pc:sldMk cId="1946410236" sldId="2147375933"/>
            <ac:spMk id="29" creationId="{97EB3AAD-E198-A16A-BBE6-4C5794CC77A3}"/>
          </ac:spMkLst>
        </pc:spChg>
        <pc:spChg chg="add mod">
          <ac:chgData name="Pierre Waller" userId="006578fe-d20d-44f7-8301-820fe3f36d5a" providerId="ADAL" clId="{D5DC92FB-FF89-4CBF-9776-D1C4EE6B81B9}" dt="2024-05-20T16:02:55.885" v="4174"/>
          <ac:spMkLst>
            <pc:docMk/>
            <pc:sldMk cId="1946410236" sldId="2147375933"/>
            <ac:spMk id="48" creationId="{7806E790-D179-23D0-5208-5B6DD0182C39}"/>
          </ac:spMkLst>
        </pc:spChg>
        <pc:spChg chg="add mod">
          <ac:chgData name="Pierre Waller" userId="006578fe-d20d-44f7-8301-820fe3f36d5a" providerId="ADAL" clId="{D5DC92FB-FF89-4CBF-9776-D1C4EE6B81B9}" dt="2024-05-20T16:02:55.885" v="4174"/>
          <ac:spMkLst>
            <pc:docMk/>
            <pc:sldMk cId="1946410236" sldId="2147375933"/>
            <ac:spMk id="49" creationId="{0CBB1935-8519-17D7-60EE-78BBC59B1726}"/>
          </ac:spMkLst>
        </pc:spChg>
        <pc:spChg chg="add mod">
          <ac:chgData name="Pierre Waller" userId="006578fe-d20d-44f7-8301-820fe3f36d5a" providerId="ADAL" clId="{D5DC92FB-FF89-4CBF-9776-D1C4EE6B81B9}" dt="2024-05-20T16:02:55.885" v="4174"/>
          <ac:spMkLst>
            <pc:docMk/>
            <pc:sldMk cId="1946410236" sldId="2147375933"/>
            <ac:spMk id="50" creationId="{C75F5006-B0ED-9B03-5AEB-15E91A861E21}"/>
          </ac:spMkLst>
        </pc:spChg>
        <pc:spChg chg="add mod">
          <ac:chgData name="Pierre Waller" userId="006578fe-d20d-44f7-8301-820fe3f36d5a" providerId="ADAL" clId="{D5DC92FB-FF89-4CBF-9776-D1C4EE6B81B9}" dt="2024-05-20T16:05:29.278" v="4308" actId="242"/>
          <ac:spMkLst>
            <pc:docMk/>
            <pc:sldMk cId="1946410236" sldId="2147375933"/>
            <ac:spMk id="53" creationId="{626C7A5C-5CF8-5FAF-AEEA-F78607198253}"/>
          </ac:spMkLst>
        </pc:spChg>
        <pc:spChg chg="add mod">
          <ac:chgData name="Pierre Waller" userId="006578fe-d20d-44f7-8301-820fe3f36d5a" providerId="ADAL" clId="{D5DC92FB-FF89-4CBF-9776-D1C4EE6B81B9}" dt="2024-05-20T16:05:33.782" v="4309" actId="242"/>
          <ac:spMkLst>
            <pc:docMk/>
            <pc:sldMk cId="1946410236" sldId="2147375933"/>
            <ac:spMk id="54" creationId="{53C67C79-6E78-29D2-C254-3221C44F765A}"/>
          </ac:spMkLst>
        </pc:spChg>
        <pc:grpChg chg="del">
          <ac:chgData name="Pierre Waller" userId="006578fe-d20d-44f7-8301-820fe3f36d5a" providerId="ADAL" clId="{D5DC92FB-FF89-4CBF-9776-D1C4EE6B81B9}" dt="2024-05-20T16:01:19.227" v="4161" actId="478"/>
          <ac:grpSpMkLst>
            <pc:docMk/>
            <pc:sldMk cId="1946410236" sldId="2147375933"/>
            <ac:grpSpMk id="30" creationId="{2599E92E-A346-AD9E-E81C-DBD288BB8D46}"/>
          </ac:grpSpMkLst>
        </pc:grpChg>
        <pc:cxnChg chg="del mod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7" creationId="{DA8B7A44-A3F8-B291-0718-4110357BEF2B}"/>
          </ac:cxnSpMkLst>
        </pc:cxnChg>
        <pc:cxnChg chg="del mod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8" creationId="{56328F2F-07BD-C595-F24A-EB561AFFA0AB}"/>
          </ac:cxnSpMkLst>
        </pc:cxnChg>
        <pc:cxnChg chg="del mod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9" creationId="{E8A09629-E19A-6CF0-0BAD-16FF64E328B4}"/>
          </ac:cxnSpMkLst>
        </pc:cxnChg>
        <pc:cxnChg chg="del mod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13" creationId="{68ED6966-81BD-4C9E-2640-AC33731F8C98}"/>
          </ac:cxnSpMkLst>
        </pc:cxnChg>
        <pc:cxnChg chg="del mod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15" creationId="{B7F525C9-70EE-5647-5524-F408BA9E0BE3}"/>
          </ac:cxnSpMkLst>
        </pc:cxnChg>
        <pc:cxnChg chg="del mod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17" creationId="{6133212A-C9DB-3B3F-3752-D578BD7C6D47}"/>
          </ac:cxnSpMkLst>
        </pc:cxnChg>
        <pc:cxnChg chg="del mod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19" creationId="{D4995CAE-0629-3CCD-D250-40177E2A45DC}"/>
          </ac:cxnSpMkLst>
        </pc:cxnChg>
        <pc:cxnChg chg="del mod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20" creationId="{694619C3-B94B-1EA4-36CA-87D663A55222}"/>
          </ac:cxnSpMkLst>
        </pc:cxnChg>
        <pc:cxnChg chg="del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21" creationId="{357C4DB3-460E-C0CD-F716-FF3F2EA5ECEB}"/>
          </ac:cxnSpMkLst>
        </pc:cxnChg>
        <pc:cxnChg chg="del mod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26" creationId="{B33DFEF1-5FB1-DEE7-CE0E-8D2ECD973074}"/>
          </ac:cxnSpMkLst>
        </pc:cxnChg>
        <pc:cxnChg chg="del mod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27" creationId="{A761A413-C534-1CA5-F396-C45D97FF8D63}"/>
          </ac:cxnSpMkLst>
        </pc:cxnChg>
        <pc:cxnChg chg="del">
          <ac:chgData name="Pierre Waller" userId="006578fe-d20d-44f7-8301-820fe3f36d5a" providerId="ADAL" clId="{D5DC92FB-FF89-4CBF-9776-D1C4EE6B81B9}" dt="2024-05-20T16:01:19.227" v="4161" actId="478"/>
          <ac:cxnSpMkLst>
            <pc:docMk/>
            <pc:sldMk cId="1946410236" sldId="2147375933"/>
            <ac:cxnSpMk id="28" creationId="{C3D5EE3E-F755-0C0C-D3BD-BD6F2FF6CF02}"/>
          </ac:cxnSpMkLst>
        </pc:cxnChg>
        <pc:cxnChg chg="add mod">
          <ac:chgData name="Pierre Waller" userId="006578fe-d20d-44f7-8301-820fe3f36d5a" providerId="ADAL" clId="{D5DC92FB-FF89-4CBF-9776-D1C4EE6B81B9}" dt="2024-05-20T16:02:55.885" v="4174"/>
          <ac:cxnSpMkLst>
            <pc:docMk/>
            <pc:sldMk cId="1946410236" sldId="2147375933"/>
            <ac:cxnSpMk id="51" creationId="{28AAF86F-4065-017F-5503-635AEB923908}"/>
          </ac:cxnSpMkLst>
        </pc:cxnChg>
        <pc:cxnChg chg="add mod">
          <ac:chgData name="Pierre Waller" userId="006578fe-d20d-44f7-8301-820fe3f36d5a" providerId="ADAL" clId="{D5DC92FB-FF89-4CBF-9776-D1C4EE6B81B9}" dt="2024-05-20T16:02:55.885" v="4174"/>
          <ac:cxnSpMkLst>
            <pc:docMk/>
            <pc:sldMk cId="1946410236" sldId="2147375933"/>
            <ac:cxnSpMk id="52" creationId="{9D2E0761-939B-7790-0884-F55E4652605D}"/>
          </ac:cxnSpMkLst>
        </pc:cxnChg>
      </pc:sldChg>
      <pc:sldChg chg="addSp delSp modSp add mod">
        <pc:chgData name="Pierre Waller" userId="006578fe-d20d-44f7-8301-820fe3f36d5a" providerId="ADAL" clId="{D5DC92FB-FF89-4CBF-9776-D1C4EE6B81B9}" dt="2024-05-20T16:08:14.814" v="4328"/>
        <pc:sldMkLst>
          <pc:docMk/>
          <pc:sldMk cId="2389905293" sldId="2147375934"/>
        </pc:sldMkLst>
        <pc:spChg chg="mod">
          <ac:chgData name="Pierre Waller" userId="006578fe-d20d-44f7-8301-820fe3f36d5a" providerId="ADAL" clId="{D5DC92FB-FF89-4CBF-9776-D1C4EE6B81B9}" dt="2024-05-20T16:06:04.511" v="4326" actId="20577"/>
          <ac:spMkLst>
            <pc:docMk/>
            <pc:sldMk cId="2389905293" sldId="2147375934"/>
            <ac:spMk id="2" creationId="{05D59E62-2D67-79EC-8A42-84EDB5B0A7C1}"/>
          </ac:spMkLst>
        </pc:spChg>
        <pc:spChg chg="mod">
          <ac:chgData name="Pierre Waller" userId="006578fe-d20d-44f7-8301-820fe3f36d5a" providerId="ADAL" clId="{D5DC92FB-FF89-4CBF-9776-D1C4EE6B81B9}" dt="2024-05-20T16:08:14.814" v="4328"/>
          <ac:spMkLst>
            <pc:docMk/>
            <pc:sldMk cId="2389905293" sldId="2147375934"/>
            <ac:spMk id="7" creationId="{BF9CB9F7-431D-E6CF-CFD7-91E5349858C0}"/>
          </ac:spMkLst>
        </pc:spChg>
        <pc:spChg chg="mod">
          <ac:chgData name="Pierre Waller" userId="006578fe-d20d-44f7-8301-820fe3f36d5a" providerId="ADAL" clId="{D5DC92FB-FF89-4CBF-9776-D1C4EE6B81B9}" dt="2024-05-20T16:08:14.814" v="4328"/>
          <ac:spMkLst>
            <pc:docMk/>
            <pc:sldMk cId="2389905293" sldId="2147375934"/>
            <ac:spMk id="8" creationId="{CEE59767-4AED-A750-7958-097BFAEFFC16}"/>
          </ac:spMkLst>
        </pc:spChg>
        <pc:spChg chg="del">
          <ac:chgData name="Pierre Waller" userId="006578fe-d20d-44f7-8301-820fe3f36d5a" providerId="ADAL" clId="{D5DC92FB-FF89-4CBF-9776-D1C4EE6B81B9}" dt="2024-05-20T16:06:08.634" v="4327" actId="478"/>
          <ac:spMkLst>
            <pc:docMk/>
            <pc:sldMk cId="2389905293" sldId="2147375934"/>
            <ac:spMk id="48" creationId="{7806E790-D179-23D0-5208-5B6DD0182C39}"/>
          </ac:spMkLst>
        </pc:spChg>
        <pc:spChg chg="del">
          <ac:chgData name="Pierre Waller" userId="006578fe-d20d-44f7-8301-820fe3f36d5a" providerId="ADAL" clId="{D5DC92FB-FF89-4CBF-9776-D1C4EE6B81B9}" dt="2024-05-20T16:06:08.634" v="4327" actId="478"/>
          <ac:spMkLst>
            <pc:docMk/>
            <pc:sldMk cId="2389905293" sldId="2147375934"/>
            <ac:spMk id="49" creationId="{0CBB1935-8519-17D7-60EE-78BBC59B1726}"/>
          </ac:spMkLst>
        </pc:spChg>
        <pc:spChg chg="del">
          <ac:chgData name="Pierre Waller" userId="006578fe-d20d-44f7-8301-820fe3f36d5a" providerId="ADAL" clId="{D5DC92FB-FF89-4CBF-9776-D1C4EE6B81B9}" dt="2024-05-20T16:06:08.634" v="4327" actId="478"/>
          <ac:spMkLst>
            <pc:docMk/>
            <pc:sldMk cId="2389905293" sldId="2147375934"/>
            <ac:spMk id="50" creationId="{C75F5006-B0ED-9B03-5AEB-15E91A861E21}"/>
          </ac:spMkLst>
        </pc:spChg>
        <pc:spChg chg="del">
          <ac:chgData name="Pierre Waller" userId="006578fe-d20d-44f7-8301-820fe3f36d5a" providerId="ADAL" clId="{D5DC92FB-FF89-4CBF-9776-D1C4EE6B81B9}" dt="2024-05-20T16:06:08.634" v="4327" actId="478"/>
          <ac:spMkLst>
            <pc:docMk/>
            <pc:sldMk cId="2389905293" sldId="2147375934"/>
            <ac:spMk id="53" creationId="{626C7A5C-5CF8-5FAF-AEEA-F78607198253}"/>
          </ac:spMkLst>
        </pc:spChg>
        <pc:spChg chg="del">
          <ac:chgData name="Pierre Waller" userId="006578fe-d20d-44f7-8301-820fe3f36d5a" providerId="ADAL" clId="{D5DC92FB-FF89-4CBF-9776-D1C4EE6B81B9}" dt="2024-05-20T16:06:08.634" v="4327" actId="478"/>
          <ac:spMkLst>
            <pc:docMk/>
            <pc:sldMk cId="2389905293" sldId="2147375934"/>
            <ac:spMk id="54" creationId="{53C67C79-6E78-29D2-C254-3221C44F765A}"/>
          </ac:spMkLst>
        </pc:spChg>
        <pc:grpChg chg="add mod">
          <ac:chgData name="Pierre Waller" userId="006578fe-d20d-44f7-8301-820fe3f36d5a" providerId="ADAL" clId="{D5DC92FB-FF89-4CBF-9776-D1C4EE6B81B9}" dt="2024-05-20T16:08:14.814" v="4328"/>
          <ac:grpSpMkLst>
            <pc:docMk/>
            <pc:sldMk cId="2389905293" sldId="2147375934"/>
            <ac:grpSpMk id="6" creationId="{C1297394-3717-9321-0CF0-BB553127FCA3}"/>
          </ac:grpSpMkLst>
        </pc:grpChg>
        <pc:graphicFrameChg chg="add mod">
          <ac:chgData name="Pierre Waller" userId="006578fe-d20d-44f7-8301-820fe3f36d5a" providerId="ADAL" clId="{D5DC92FB-FF89-4CBF-9776-D1C4EE6B81B9}" dt="2024-05-20T16:08:14.814" v="4328"/>
          <ac:graphicFrameMkLst>
            <pc:docMk/>
            <pc:sldMk cId="2389905293" sldId="2147375934"/>
            <ac:graphicFrameMk id="3" creationId="{8A395584-40E7-C6D8-5BBA-BC38404E53B4}"/>
          </ac:graphicFrameMkLst>
        </pc:graphicFrameChg>
        <pc:picChg chg="add mod">
          <ac:chgData name="Pierre Waller" userId="006578fe-d20d-44f7-8301-820fe3f36d5a" providerId="ADAL" clId="{D5DC92FB-FF89-4CBF-9776-D1C4EE6B81B9}" dt="2024-05-20T16:08:14.814" v="4328"/>
          <ac:picMkLst>
            <pc:docMk/>
            <pc:sldMk cId="2389905293" sldId="2147375934"/>
            <ac:picMk id="4" creationId="{FDB4497D-E6A0-43F1-E682-FDA5B1530467}"/>
          </ac:picMkLst>
        </pc:picChg>
        <pc:picChg chg="add mod">
          <ac:chgData name="Pierre Waller" userId="006578fe-d20d-44f7-8301-820fe3f36d5a" providerId="ADAL" clId="{D5DC92FB-FF89-4CBF-9776-D1C4EE6B81B9}" dt="2024-05-20T16:08:14.814" v="4328"/>
          <ac:picMkLst>
            <pc:docMk/>
            <pc:sldMk cId="2389905293" sldId="2147375934"/>
            <ac:picMk id="5" creationId="{F30598CF-03A2-96F9-4052-B11BF37E8B33}"/>
          </ac:picMkLst>
        </pc:picChg>
        <pc:cxnChg chg="del mod">
          <ac:chgData name="Pierre Waller" userId="006578fe-d20d-44f7-8301-820fe3f36d5a" providerId="ADAL" clId="{D5DC92FB-FF89-4CBF-9776-D1C4EE6B81B9}" dt="2024-05-20T16:06:08.634" v="4327" actId="478"/>
          <ac:cxnSpMkLst>
            <pc:docMk/>
            <pc:sldMk cId="2389905293" sldId="2147375934"/>
            <ac:cxnSpMk id="51" creationId="{28AAF86F-4065-017F-5503-635AEB923908}"/>
          </ac:cxnSpMkLst>
        </pc:cxnChg>
        <pc:cxnChg chg="del mod">
          <ac:chgData name="Pierre Waller" userId="006578fe-d20d-44f7-8301-820fe3f36d5a" providerId="ADAL" clId="{D5DC92FB-FF89-4CBF-9776-D1C4EE6B81B9}" dt="2024-05-20T16:06:08.634" v="4327" actId="478"/>
          <ac:cxnSpMkLst>
            <pc:docMk/>
            <pc:sldMk cId="2389905293" sldId="2147375934"/>
            <ac:cxnSpMk id="52" creationId="{9D2E0761-939B-7790-0884-F55E4652605D}"/>
          </ac:cxnSpMkLst>
        </pc:cxnChg>
      </pc:sldChg>
      <pc:sldChg chg="delSp modSp add mod modAnim">
        <pc:chgData name="Pierre Waller" userId="006578fe-d20d-44f7-8301-820fe3f36d5a" providerId="ADAL" clId="{D5DC92FB-FF89-4CBF-9776-D1C4EE6B81B9}" dt="2024-05-20T16:10:04.660" v="4361" actId="1076"/>
        <pc:sldMkLst>
          <pc:docMk/>
          <pc:sldMk cId="3174426014" sldId="2147375935"/>
        </pc:sldMkLst>
        <pc:spChg chg="mod">
          <ac:chgData name="Pierre Waller" userId="006578fe-d20d-44f7-8301-820fe3f36d5a" providerId="ADAL" clId="{D5DC92FB-FF89-4CBF-9776-D1C4EE6B81B9}" dt="2024-05-20T16:10:04.660" v="4361" actId="1076"/>
          <ac:spMkLst>
            <pc:docMk/>
            <pc:sldMk cId="3174426014" sldId="2147375935"/>
            <ac:spMk id="14" creationId="{FE86D78A-5004-4CE5-A89F-A4A7EB41303A}"/>
          </ac:spMkLst>
        </pc:spChg>
        <pc:cxnChg chg="del">
          <ac:chgData name="Pierre Waller" userId="006578fe-d20d-44f7-8301-820fe3f36d5a" providerId="ADAL" clId="{D5DC92FB-FF89-4CBF-9776-D1C4EE6B81B9}" dt="2024-05-20T16:09:50.160" v="4356" actId="478"/>
          <ac:cxnSpMkLst>
            <pc:docMk/>
            <pc:sldMk cId="3174426014" sldId="2147375935"/>
            <ac:cxnSpMk id="15" creationId="{05D1E0A1-5D31-AD74-1212-5D3D0E595C92}"/>
          </ac:cxnSpMkLst>
        </pc:cxnChg>
      </pc:sldChg>
      <pc:sldChg chg="delSp modSp add del mod">
        <pc:chgData name="Pierre Waller" userId="006578fe-d20d-44f7-8301-820fe3f36d5a" providerId="ADAL" clId="{D5DC92FB-FF89-4CBF-9776-D1C4EE6B81B9}" dt="2024-05-20T16:11:44.379" v="4405" actId="47"/>
        <pc:sldMkLst>
          <pc:docMk/>
          <pc:sldMk cId="412355751" sldId="2147375936"/>
        </pc:sldMkLst>
        <pc:spChg chg="mod">
          <ac:chgData name="Pierre Waller" userId="006578fe-d20d-44f7-8301-820fe3f36d5a" providerId="ADAL" clId="{D5DC92FB-FF89-4CBF-9776-D1C4EE6B81B9}" dt="2024-05-20T16:10:51.386" v="4380" actId="5793"/>
          <ac:spMkLst>
            <pc:docMk/>
            <pc:sldMk cId="412355751" sldId="2147375936"/>
            <ac:spMk id="2" creationId="{05D59E62-2D67-79EC-8A42-84EDB5B0A7C1}"/>
          </ac:spMkLst>
        </pc:spChg>
        <pc:grpChg chg="del">
          <ac:chgData name="Pierre Waller" userId="006578fe-d20d-44f7-8301-820fe3f36d5a" providerId="ADAL" clId="{D5DC92FB-FF89-4CBF-9776-D1C4EE6B81B9}" dt="2024-05-20T16:10:56.581" v="4381" actId="478"/>
          <ac:grpSpMkLst>
            <pc:docMk/>
            <pc:sldMk cId="412355751" sldId="2147375936"/>
            <ac:grpSpMk id="6" creationId="{C1297394-3717-9321-0CF0-BB553127FCA3}"/>
          </ac:grpSpMkLst>
        </pc:grpChg>
        <pc:graphicFrameChg chg="del mod">
          <ac:chgData name="Pierre Waller" userId="006578fe-d20d-44f7-8301-820fe3f36d5a" providerId="ADAL" clId="{D5DC92FB-FF89-4CBF-9776-D1C4EE6B81B9}" dt="2024-05-20T16:11:01.489" v="4384" actId="478"/>
          <ac:graphicFrameMkLst>
            <pc:docMk/>
            <pc:sldMk cId="412355751" sldId="2147375936"/>
            <ac:graphicFrameMk id="3" creationId="{8A395584-40E7-C6D8-5BBA-BC38404E53B4}"/>
          </ac:graphicFrameMkLst>
        </pc:graphicFrameChg>
        <pc:picChg chg="del">
          <ac:chgData name="Pierre Waller" userId="006578fe-d20d-44f7-8301-820fe3f36d5a" providerId="ADAL" clId="{D5DC92FB-FF89-4CBF-9776-D1C4EE6B81B9}" dt="2024-05-20T16:10:58.468" v="4382" actId="478"/>
          <ac:picMkLst>
            <pc:docMk/>
            <pc:sldMk cId="412355751" sldId="2147375936"/>
            <ac:picMk id="4" creationId="{FDB4497D-E6A0-43F1-E682-FDA5B1530467}"/>
          </ac:picMkLst>
        </pc:picChg>
        <pc:picChg chg="del">
          <ac:chgData name="Pierre Waller" userId="006578fe-d20d-44f7-8301-820fe3f36d5a" providerId="ADAL" clId="{D5DC92FB-FF89-4CBF-9776-D1C4EE6B81B9}" dt="2024-05-20T16:10:56.581" v="4381" actId="478"/>
          <ac:picMkLst>
            <pc:docMk/>
            <pc:sldMk cId="412355751" sldId="2147375936"/>
            <ac:picMk id="5" creationId="{F30598CF-03A2-96F9-4052-B11BF37E8B33}"/>
          </ac:picMkLst>
        </pc:picChg>
      </pc:sldChg>
      <pc:sldChg chg="add del">
        <pc:chgData name="Pierre Waller" userId="006578fe-d20d-44f7-8301-820fe3f36d5a" providerId="ADAL" clId="{D5DC92FB-FF89-4CBF-9776-D1C4EE6B81B9}" dt="2024-05-20T16:11:33.910" v="4389" actId="47"/>
        <pc:sldMkLst>
          <pc:docMk/>
          <pc:sldMk cId="2653737263" sldId="2147375937"/>
        </pc:sldMkLst>
      </pc:sldChg>
      <pc:sldChg chg="add del">
        <pc:chgData name="Pierre Waller" userId="006578fe-d20d-44f7-8301-820fe3f36d5a" providerId="ADAL" clId="{D5DC92FB-FF89-4CBF-9776-D1C4EE6B81B9}" dt="2024-05-20T16:11:26.679" v="4387" actId="47"/>
        <pc:sldMkLst>
          <pc:docMk/>
          <pc:sldMk cId="1937111218" sldId="2147375938"/>
        </pc:sldMkLst>
      </pc:sldChg>
      <pc:sldChg chg="addSp modSp new mod">
        <pc:chgData name="Pierre Waller" userId="006578fe-d20d-44f7-8301-820fe3f36d5a" providerId="ADAL" clId="{D5DC92FB-FF89-4CBF-9776-D1C4EE6B81B9}" dt="2024-05-21T06:55:41.199" v="5219"/>
        <pc:sldMkLst>
          <pc:docMk/>
          <pc:sldMk cId="3192044267" sldId="2147375938"/>
        </pc:sldMkLst>
        <pc:spChg chg="mod">
          <ac:chgData name="Pierre Waller" userId="006578fe-d20d-44f7-8301-820fe3f36d5a" providerId="ADAL" clId="{D5DC92FB-FF89-4CBF-9776-D1C4EE6B81B9}" dt="2024-05-20T16:11:40.061" v="4404" actId="5793"/>
          <ac:spMkLst>
            <pc:docMk/>
            <pc:sldMk cId="3192044267" sldId="2147375938"/>
            <ac:spMk id="2" creationId="{B0F64F02-3C71-524C-E8CF-250F563687A4}"/>
          </ac:spMkLst>
        </pc:spChg>
        <pc:spChg chg="mod">
          <ac:chgData name="Pierre Waller" userId="006578fe-d20d-44f7-8301-820fe3f36d5a" providerId="ADAL" clId="{D5DC92FB-FF89-4CBF-9776-D1C4EE6B81B9}" dt="2024-05-20T16:19:59.472" v="5156" actId="207"/>
          <ac:spMkLst>
            <pc:docMk/>
            <pc:sldMk cId="3192044267" sldId="2147375938"/>
            <ac:spMk id="3" creationId="{166835D4-8553-9E96-5104-0B11AECFDD3A}"/>
          </ac:spMkLst>
        </pc:spChg>
        <pc:spChg chg="mod">
          <ac:chgData name="Pierre Waller" userId="006578fe-d20d-44f7-8301-820fe3f36d5a" providerId="ADAL" clId="{D5DC92FB-FF89-4CBF-9776-D1C4EE6B81B9}" dt="2024-05-21T06:55:41.199" v="5219"/>
          <ac:spMkLst>
            <pc:docMk/>
            <pc:sldMk cId="3192044267" sldId="2147375938"/>
            <ac:spMk id="6" creationId="{DDB17C4C-C881-105F-F35C-85F063D8BBEB}"/>
          </ac:spMkLst>
        </pc:spChg>
        <pc:grpChg chg="add mod">
          <ac:chgData name="Pierre Waller" userId="006578fe-d20d-44f7-8301-820fe3f36d5a" providerId="ADAL" clId="{D5DC92FB-FF89-4CBF-9776-D1C4EE6B81B9}" dt="2024-05-21T06:55:41.199" v="5219"/>
          <ac:grpSpMkLst>
            <pc:docMk/>
            <pc:sldMk cId="3192044267" sldId="2147375938"/>
            <ac:grpSpMk id="4" creationId="{FAC0A121-E352-23A0-A30F-0C402CE50900}"/>
          </ac:grpSpMkLst>
        </pc:grpChg>
        <pc:picChg chg="mod">
          <ac:chgData name="Pierre Waller" userId="006578fe-d20d-44f7-8301-820fe3f36d5a" providerId="ADAL" clId="{D5DC92FB-FF89-4CBF-9776-D1C4EE6B81B9}" dt="2024-05-21T06:55:41.199" v="5219"/>
          <ac:picMkLst>
            <pc:docMk/>
            <pc:sldMk cId="3192044267" sldId="2147375938"/>
            <ac:picMk id="5" creationId="{BC1D3FE8-60AB-737C-835C-876C25C6CBD2}"/>
          </ac:picMkLst>
        </pc:picChg>
      </pc:sldChg>
      <pc:sldChg chg="addSp delSp modSp add mod modAnim">
        <pc:chgData name="Pierre Waller" userId="006578fe-d20d-44f7-8301-820fe3f36d5a" providerId="ADAL" clId="{D5DC92FB-FF89-4CBF-9776-D1C4EE6B81B9}" dt="2024-05-21T06:55:49.291" v="5221" actId="478"/>
        <pc:sldMkLst>
          <pc:docMk/>
          <pc:sldMk cId="902640487" sldId="2147375939"/>
        </pc:sldMkLst>
        <pc:spChg chg="del">
          <ac:chgData name="Pierre Waller" userId="006578fe-d20d-44f7-8301-820fe3f36d5a" providerId="ADAL" clId="{D5DC92FB-FF89-4CBF-9776-D1C4EE6B81B9}" dt="2024-05-21T06:54:52.342" v="5213" actId="478"/>
          <ac:spMkLst>
            <pc:docMk/>
            <pc:sldMk cId="902640487" sldId="2147375939"/>
            <ac:spMk id="2" creationId="{B0F64F02-3C71-524C-E8CF-250F563687A4}"/>
          </ac:spMkLst>
        </pc:spChg>
        <pc:spChg chg="del mod">
          <ac:chgData name="Pierre Waller" userId="006578fe-d20d-44f7-8301-820fe3f36d5a" providerId="ADAL" clId="{D5DC92FB-FF89-4CBF-9776-D1C4EE6B81B9}" dt="2024-05-21T06:54:46.715" v="5211" actId="478"/>
          <ac:spMkLst>
            <pc:docMk/>
            <pc:sldMk cId="902640487" sldId="2147375939"/>
            <ac:spMk id="3" creationId="{166835D4-8553-9E96-5104-0B11AECFDD3A}"/>
          </ac:spMkLst>
        </pc:spChg>
        <pc:spChg chg="add del mod">
          <ac:chgData name="Pierre Waller" userId="006578fe-d20d-44f7-8301-820fe3f36d5a" providerId="ADAL" clId="{D5DC92FB-FF89-4CBF-9776-D1C4EE6B81B9}" dt="2024-05-21T06:54:48.879" v="5212" actId="478"/>
          <ac:spMkLst>
            <pc:docMk/>
            <pc:sldMk cId="902640487" sldId="2147375939"/>
            <ac:spMk id="4" creationId="{007808E5-F9C1-B703-2CD3-D4C5A39A2187}"/>
          </ac:spMkLst>
        </pc:spChg>
        <pc:spChg chg="add del mod">
          <ac:chgData name="Pierre Waller" userId="006578fe-d20d-44f7-8301-820fe3f36d5a" providerId="ADAL" clId="{D5DC92FB-FF89-4CBF-9776-D1C4EE6B81B9}" dt="2024-05-21T06:54:54.654" v="5214" actId="478"/>
          <ac:spMkLst>
            <pc:docMk/>
            <pc:sldMk cId="902640487" sldId="2147375939"/>
            <ac:spMk id="6" creationId="{61CC67C4-8AEE-E23E-4619-9DED618F3676}"/>
          </ac:spMkLst>
        </pc:spChg>
        <pc:spChg chg="add mod">
          <ac:chgData name="Pierre Waller" userId="006578fe-d20d-44f7-8301-820fe3f36d5a" providerId="ADAL" clId="{D5DC92FB-FF89-4CBF-9776-D1C4EE6B81B9}" dt="2024-05-21T06:55:06.671" v="5215"/>
          <ac:spMkLst>
            <pc:docMk/>
            <pc:sldMk cId="902640487" sldId="2147375939"/>
            <ac:spMk id="7" creationId="{45752759-A99C-D0A3-545A-63C71A210E89}"/>
          </ac:spMkLst>
        </pc:spChg>
        <pc:spChg chg="mod">
          <ac:chgData name="Pierre Waller" userId="006578fe-d20d-44f7-8301-820fe3f36d5a" providerId="ADAL" clId="{D5DC92FB-FF89-4CBF-9776-D1C4EE6B81B9}" dt="2024-05-21T06:55:06.671" v="5215"/>
          <ac:spMkLst>
            <pc:docMk/>
            <pc:sldMk cId="902640487" sldId="2147375939"/>
            <ac:spMk id="10" creationId="{DF23FB64-3663-FE6B-33AD-E71CDB2F7AA0}"/>
          </ac:spMkLst>
        </pc:spChg>
        <pc:spChg chg="add mod">
          <ac:chgData name="Pierre Waller" userId="006578fe-d20d-44f7-8301-820fe3f36d5a" providerId="ADAL" clId="{D5DC92FB-FF89-4CBF-9776-D1C4EE6B81B9}" dt="2024-05-21T06:55:06.671" v="5215"/>
          <ac:spMkLst>
            <pc:docMk/>
            <pc:sldMk cId="902640487" sldId="2147375939"/>
            <ac:spMk id="11" creationId="{16F41611-C6DE-8C95-F9A3-5E969CF8A3D0}"/>
          </ac:spMkLst>
        </pc:spChg>
        <pc:spChg chg="mod">
          <ac:chgData name="Pierre Waller" userId="006578fe-d20d-44f7-8301-820fe3f36d5a" providerId="ADAL" clId="{D5DC92FB-FF89-4CBF-9776-D1C4EE6B81B9}" dt="2024-05-21T06:55:45.099" v="5220"/>
          <ac:spMkLst>
            <pc:docMk/>
            <pc:sldMk cId="902640487" sldId="2147375939"/>
            <ac:spMk id="14" creationId="{1F08F1FC-A4DC-A14C-F378-0F1A8DF6C426}"/>
          </ac:spMkLst>
        </pc:spChg>
        <pc:grpChg chg="add del mod">
          <ac:chgData name="Pierre Waller" userId="006578fe-d20d-44f7-8301-820fe3f36d5a" providerId="ADAL" clId="{D5DC92FB-FF89-4CBF-9776-D1C4EE6B81B9}" dt="2024-05-21T06:55:49.291" v="5221" actId="478"/>
          <ac:grpSpMkLst>
            <pc:docMk/>
            <pc:sldMk cId="902640487" sldId="2147375939"/>
            <ac:grpSpMk id="8" creationId="{402F7CA8-DF78-EC28-E7D6-D0E723084A15}"/>
          </ac:grpSpMkLst>
        </pc:grpChg>
        <pc:grpChg chg="add mod">
          <ac:chgData name="Pierre Waller" userId="006578fe-d20d-44f7-8301-820fe3f36d5a" providerId="ADAL" clId="{D5DC92FB-FF89-4CBF-9776-D1C4EE6B81B9}" dt="2024-05-21T06:55:45.099" v="5220"/>
          <ac:grpSpMkLst>
            <pc:docMk/>
            <pc:sldMk cId="902640487" sldId="2147375939"/>
            <ac:grpSpMk id="12" creationId="{2D59FA9D-13ED-2454-5E40-A3183B129E32}"/>
          </ac:grpSpMkLst>
        </pc:grpChg>
        <pc:picChg chg="mod">
          <ac:chgData name="Pierre Waller" userId="006578fe-d20d-44f7-8301-820fe3f36d5a" providerId="ADAL" clId="{D5DC92FB-FF89-4CBF-9776-D1C4EE6B81B9}" dt="2024-05-21T06:55:06.671" v="5215"/>
          <ac:picMkLst>
            <pc:docMk/>
            <pc:sldMk cId="902640487" sldId="2147375939"/>
            <ac:picMk id="9" creationId="{F0AA7E2D-E5AB-C0BD-334A-7B3FDD907786}"/>
          </ac:picMkLst>
        </pc:picChg>
        <pc:picChg chg="mod">
          <ac:chgData name="Pierre Waller" userId="006578fe-d20d-44f7-8301-820fe3f36d5a" providerId="ADAL" clId="{D5DC92FB-FF89-4CBF-9776-D1C4EE6B81B9}" dt="2024-05-21T06:55:45.099" v="5220"/>
          <ac:picMkLst>
            <pc:docMk/>
            <pc:sldMk cId="902640487" sldId="2147375939"/>
            <ac:picMk id="13" creationId="{EA92C6DE-75FF-26E7-7F57-592BF5DBFD0F}"/>
          </ac:picMkLst>
        </pc:picChg>
      </pc:sldChg>
      <pc:sldMasterChg chg="modSldLayout">
        <pc:chgData name="Pierre Waller" userId="006578fe-d20d-44f7-8301-820fe3f36d5a" providerId="ADAL" clId="{D5DC92FB-FF89-4CBF-9776-D1C4EE6B81B9}" dt="2024-05-20T11:17:18.568" v="228" actId="478"/>
        <pc:sldMasterMkLst>
          <pc:docMk/>
          <pc:sldMasterMk cId="0" sldId="2147483983"/>
        </pc:sldMasterMkLst>
        <pc:sldLayoutChg chg="delSp mod modAnim">
          <pc:chgData name="Pierre Waller" userId="006578fe-d20d-44f7-8301-820fe3f36d5a" providerId="ADAL" clId="{D5DC92FB-FF89-4CBF-9776-D1C4EE6B81B9}" dt="2024-05-20T11:17:18.568" v="228" actId="478"/>
          <pc:sldLayoutMkLst>
            <pc:docMk/>
            <pc:sldMasterMk cId="0" sldId="2147483928"/>
            <pc:sldLayoutMk cId="3325898196" sldId="2147483980"/>
          </pc:sldLayoutMkLst>
          <pc:spChg chg="del">
            <ac:chgData name="Pierre Waller" userId="006578fe-d20d-44f7-8301-820fe3f36d5a" providerId="ADAL" clId="{D5DC92FB-FF89-4CBF-9776-D1C4EE6B81B9}" dt="2024-05-20T11:17:18.568" v="228" actId="478"/>
            <ac:spMkLst>
              <pc:docMk/>
              <pc:sldMasterMk cId="0" sldId="2147483928"/>
              <pc:sldLayoutMk cId="3325898196" sldId="2147483980"/>
              <ac:spMk id="2" creationId="{511021C2-A8E5-2831-4BC8-3CB1281CF74A}"/>
            </ac:spMkLst>
          </pc:spChg>
        </pc:sldLayoutChg>
      </pc:sldMasterChg>
    </pc:docChg>
  </pc:docChgLst>
  <pc:docChgLst>
    <pc:chgData name="Sara Gidlund" userId="4d6a041c-4c53-426d-90d4-468c16f43796" providerId="ADAL" clId="{2DC23B3B-8932-4F0C-B4AD-00866BF57B5E}"/>
    <pc:docChg chg="undo custSel addSld delSld modSld sldOrd">
      <pc:chgData name="Sara Gidlund" userId="4d6a041c-4c53-426d-90d4-468c16f43796" providerId="ADAL" clId="{2DC23B3B-8932-4F0C-B4AD-00866BF57B5E}" dt="2024-05-21T22:34:05.570" v="1390" actId="14100"/>
      <pc:docMkLst>
        <pc:docMk/>
      </pc:docMkLst>
      <pc:sldChg chg="addSp delSp modSp add del mod modClrScheme chgLayout">
        <pc:chgData name="Sara Gidlund" userId="4d6a041c-4c53-426d-90d4-468c16f43796" providerId="ADAL" clId="{2DC23B3B-8932-4F0C-B4AD-00866BF57B5E}" dt="2024-05-21T22:13:26.224" v="1146" actId="47"/>
        <pc:sldMkLst>
          <pc:docMk/>
          <pc:sldMk cId="1247227575" sldId="277"/>
        </pc:sldMkLst>
        <pc:spChg chg="mod ord">
          <ac:chgData name="Sara Gidlund" userId="4d6a041c-4c53-426d-90d4-468c16f43796" providerId="ADAL" clId="{2DC23B3B-8932-4F0C-B4AD-00866BF57B5E}" dt="2024-05-21T22:02:58.816" v="925" actId="700"/>
          <ac:spMkLst>
            <pc:docMk/>
            <pc:sldMk cId="1247227575" sldId="277"/>
            <ac:spMk id="2" creationId="{D24AC312-1569-4363-8C9E-BCCCF15EB843}"/>
          </ac:spMkLst>
        </pc:spChg>
        <pc:spChg chg="mod ord">
          <ac:chgData name="Sara Gidlund" userId="4d6a041c-4c53-426d-90d4-468c16f43796" providerId="ADAL" clId="{2DC23B3B-8932-4F0C-B4AD-00866BF57B5E}" dt="2024-05-21T22:03:21.882" v="928" actId="1076"/>
          <ac:spMkLst>
            <pc:docMk/>
            <pc:sldMk cId="1247227575" sldId="277"/>
            <ac:spMk id="3" creationId="{C18217D7-B753-4957-9176-5A9F22AF9E5E}"/>
          </ac:spMkLst>
        </pc:spChg>
        <pc:picChg chg="add del">
          <ac:chgData name="Sara Gidlund" userId="4d6a041c-4c53-426d-90d4-468c16f43796" providerId="ADAL" clId="{2DC23B3B-8932-4F0C-B4AD-00866BF57B5E}" dt="2024-05-21T22:08:21.783" v="945" actId="478"/>
          <ac:picMkLst>
            <pc:docMk/>
            <pc:sldMk cId="1247227575" sldId="277"/>
            <ac:picMk id="8" creationId="{6DFBB815-057D-046F-8CAA-CB15C91C65CA}"/>
          </ac:picMkLst>
        </pc:picChg>
      </pc:sldChg>
      <pc:sldChg chg="addSp delSp modSp add del mod">
        <pc:chgData name="Sara Gidlund" userId="4d6a041c-4c53-426d-90d4-468c16f43796" providerId="ADAL" clId="{2DC23B3B-8932-4F0C-B4AD-00866BF57B5E}" dt="2024-05-21T22:13:13.027" v="1145" actId="1076"/>
        <pc:sldMkLst>
          <pc:docMk/>
          <pc:sldMk cId="3661183147" sldId="2147375885"/>
        </pc:sldMkLst>
        <pc:spChg chg="add del mod">
          <ac:chgData name="Sara Gidlund" userId="4d6a041c-4c53-426d-90d4-468c16f43796" providerId="ADAL" clId="{2DC23B3B-8932-4F0C-B4AD-00866BF57B5E}" dt="2024-05-21T22:12:18.874" v="1134" actId="478"/>
          <ac:spMkLst>
            <pc:docMk/>
            <pc:sldMk cId="3661183147" sldId="2147375885"/>
            <ac:spMk id="3" creationId="{BA6618A9-C0EF-2087-7003-3CA505F6F810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7" creationId="{56309F72-BE33-77AA-84B0-15D79FA8A9D5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18" creationId="{A387D3B8-8EFC-57A9-F9ED-084CB4DE5AD4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19" creationId="{FE7F2F4B-1B81-82F9-6848-E0BF433174F1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20" creationId="{F13E23CB-F6FF-DC40-F482-3349AB00F6A1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21" creationId="{F42DEDBF-0442-54CF-80B6-2DC87F091198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22" creationId="{AE51BD4A-FD44-D033-2826-60EC9689169C}"/>
          </ac:spMkLst>
        </pc:spChg>
        <pc:spChg chg="del">
          <ac:chgData name="Sara Gidlund" userId="4d6a041c-4c53-426d-90d4-468c16f43796" providerId="ADAL" clId="{2DC23B3B-8932-4F0C-B4AD-00866BF57B5E}" dt="2024-05-21T22:11:05.075" v="994" actId="478"/>
          <ac:spMkLst>
            <pc:docMk/>
            <pc:sldMk cId="3661183147" sldId="2147375885"/>
            <ac:spMk id="23" creationId="{C577556D-46DD-A31E-1AB1-CD0587C9B7E0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38" creationId="{A71A0EF1-0ED3-B9C5-BCF8-1C308AF8C3D8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39" creationId="{4D38D86D-9757-8D08-5C96-3FD1CB25E737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40" creationId="{62954245-FD2E-843E-05EE-C8662BC13F99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41" creationId="{67488B08-9EB8-B84B-ED9A-EB24C2644756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42" creationId="{EA4A91BD-6148-4210-BAC8-D226766F9963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43" creationId="{2C05E047-4621-10B6-3D3E-ECD5572140F5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44" creationId="{189806D3-3614-D20F-701A-5DFB15521651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45" creationId="{9CB4C989-33E9-15D2-0F7A-2B4F3FCB19A0}"/>
          </ac:spMkLst>
        </pc:spChg>
        <pc:spChg chg="mod">
          <ac:chgData name="Sara Gidlund" userId="4d6a041c-4c53-426d-90d4-468c16f43796" providerId="ADAL" clId="{2DC23B3B-8932-4F0C-B4AD-00866BF57B5E}" dt="2024-05-21T22:13:13.027" v="1145" actId="1076"/>
          <ac:spMkLst>
            <pc:docMk/>
            <pc:sldMk cId="3661183147" sldId="2147375885"/>
            <ac:spMk id="46" creationId="{686AD8B1-7ACA-001C-A315-10A006B92634}"/>
          </ac:spMkLst>
        </pc:spChg>
        <pc:spChg chg="del">
          <ac:chgData name="Sara Gidlund" userId="4d6a041c-4c53-426d-90d4-468c16f43796" providerId="ADAL" clId="{2DC23B3B-8932-4F0C-B4AD-00866BF57B5E}" dt="2024-05-21T22:11:10.140" v="995" actId="478"/>
          <ac:spMkLst>
            <pc:docMk/>
            <pc:sldMk cId="3661183147" sldId="2147375885"/>
            <ac:spMk id="47" creationId="{C054B872-EC6C-8DA2-FDD1-11742E292554}"/>
          </ac:spMkLst>
        </pc:spChg>
        <pc:spChg chg="del">
          <ac:chgData name="Sara Gidlund" userId="4d6a041c-4c53-426d-90d4-468c16f43796" providerId="ADAL" clId="{2DC23B3B-8932-4F0C-B4AD-00866BF57B5E}" dt="2024-05-21T22:11:05.075" v="994" actId="478"/>
          <ac:spMkLst>
            <pc:docMk/>
            <pc:sldMk cId="3661183147" sldId="2147375885"/>
            <ac:spMk id="48" creationId="{35537D4E-442C-D765-E6FA-185DEE8646A1}"/>
          </ac:spMkLst>
        </pc:spChg>
      </pc:sldChg>
      <pc:sldChg chg="addSp modSp">
        <pc:chgData name="Sara Gidlund" userId="4d6a041c-4c53-426d-90d4-468c16f43796" providerId="ADAL" clId="{2DC23B3B-8932-4F0C-B4AD-00866BF57B5E}" dt="2024-05-21T21:46:43.959" v="551" actId="167"/>
        <pc:sldMkLst>
          <pc:docMk/>
          <pc:sldMk cId="3052016029" sldId="2147375889"/>
        </pc:sldMkLst>
        <pc:picChg chg="add mod">
          <ac:chgData name="Sara Gidlund" userId="4d6a041c-4c53-426d-90d4-468c16f43796" providerId="ADAL" clId="{2DC23B3B-8932-4F0C-B4AD-00866BF57B5E}" dt="2024-05-21T21:46:43.959" v="551" actId="167"/>
          <ac:picMkLst>
            <pc:docMk/>
            <pc:sldMk cId="3052016029" sldId="2147375889"/>
            <ac:picMk id="3" creationId="{320962A7-A3F9-9F11-AA40-A5551F1929F2}"/>
          </ac:picMkLst>
        </pc:picChg>
      </pc:sldChg>
      <pc:sldChg chg="addSp delSp modSp mod">
        <pc:chgData name="Sara Gidlund" userId="4d6a041c-4c53-426d-90d4-468c16f43796" providerId="ADAL" clId="{2DC23B3B-8932-4F0C-B4AD-00866BF57B5E}" dt="2024-05-21T21:40:00.292" v="524" actId="1035"/>
        <pc:sldMkLst>
          <pc:docMk/>
          <pc:sldMk cId="1544715929" sldId="2147375913"/>
        </pc:sldMkLst>
        <pc:spChg chg="mod">
          <ac:chgData name="Sara Gidlund" userId="4d6a041c-4c53-426d-90d4-468c16f43796" providerId="ADAL" clId="{2DC23B3B-8932-4F0C-B4AD-00866BF57B5E}" dt="2024-05-21T21:40:00.292" v="524" actId="1035"/>
          <ac:spMkLst>
            <pc:docMk/>
            <pc:sldMk cId="1544715929" sldId="2147375913"/>
            <ac:spMk id="3" creationId="{A3653110-7B6C-19E7-6D54-2E196A3F32D7}"/>
          </ac:spMkLst>
        </pc:spChg>
        <pc:spChg chg="mod">
          <ac:chgData name="Sara Gidlund" userId="4d6a041c-4c53-426d-90d4-468c16f43796" providerId="ADAL" clId="{2DC23B3B-8932-4F0C-B4AD-00866BF57B5E}" dt="2024-05-21T20:44:19.668" v="6"/>
          <ac:spMkLst>
            <pc:docMk/>
            <pc:sldMk cId="1544715929" sldId="2147375913"/>
            <ac:spMk id="6" creationId="{D14CDE14-545C-5D87-A35E-456E4C96497B}"/>
          </ac:spMkLst>
        </pc:spChg>
        <pc:spChg chg="mod">
          <ac:chgData name="Sara Gidlund" userId="4d6a041c-4c53-426d-90d4-468c16f43796" providerId="ADAL" clId="{2DC23B3B-8932-4F0C-B4AD-00866BF57B5E}" dt="2024-05-21T21:39:32.749" v="510" actId="1035"/>
          <ac:spMkLst>
            <pc:docMk/>
            <pc:sldMk cId="1544715929" sldId="2147375913"/>
            <ac:spMk id="14" creationId="{FE86D78A-5004-4CE5-A89F-A4A7EB41303A}"/>
          </ac:spMkLst>
        </pc:spChg>
        <pc:grpChg chg="add mod">
          <ac:chgData name="Sara Gidlund" userId="4d6a041c-4c53-426d-90d4-468c16f43796" providerId="ADAL" clId="{2DC23B3B-8932-4F0C-B4AD-00866BF57B5E}" dt="2024-05-21T20:45:14.785" v="15" actId="14100"/>
          <ac:grpSpMkLst>
            <pc:docMk/>
            <pc:sldMk cId="1544715929" sldId="2147375913"/>
            <ac:grpSpMk id="4" creationId="{45265CC1-E6C3-BF82-09A7-0F7F195A09F6}"/>
          </ac:grpSpMkLst>
        </pc:grpChg>
        <pc:grpChg chg="add del mod">
          <ac:chgData name="Sara Gidlund" userId="4d6a041c-4c53-426d-90d4-468c16f43796" providerId="ADAL" clId="{2DC23B3B-8932-4F0C-B4AD-00866BF57B5E}" dt="2024-05-21T21:39:42.106" v="511" actId="1076"/>
          <ac:grpSpMkLst>
            <pc:docMk/>
            <pc:sldMk cId="1544715929" sldId="2147375913"/>
            <ac:grpSpMk id="19" creationId="{7273D4DC-C555-9969-56E1-70FE17C921E9}"/>
          </ac:grpSpMkLst>
        </pc:grpChg>
        <pc:picChg chg="add mod ord">
          <ac:chgData name="Sara Gidlund" userId="4d6a041c-4c53-426d-90d4-468c16f43796" providerId="ADAL" clId="{2DC23B3B-8932-4F0C-B4AD-00866BF57B5E}" dt="2024-05-21T21:39:20.053" v="486" actId="1076"/>
          <ac:picMkLst>
            <pc:docMk/>
            <pc:sldMk cId="1544715929" sldId="2147375913"/>
            <ac:picMk id="2" creationId="{5C61F692-05BD-A449-0B7E-671965D6C281}"/>
          </ac:picMkLst>
        </pc:picChg>
        <pc:picChg chg="mod">
          <ac:chgData name="Sara Gidlund" userId="4d6a041c-4c53-426d-90d4-468c16f43796" providerId="ADAL" clId="{2DC23B3B-8932-4F0C-B4AD-00866BF57B5E}" dt="2024-05-21T20:44:19.668" v="6"/>
          <ac:picMkLst>
            <pc:docMk/>
            <pc:sldMk cId="1544715929" sldId="2147375913"/>
            <ac:picMk id="5" creationId="{3C1032E6-92DF-76D0-0572-F1F7895F60A2}"/>
          </ac:picMkLst>
        </pc:picChg>
        <pc:picChg chg="add mod">
          <ac:chgData name="Sara Gidlund" userId="4d6a041c-4c53-426d-90d4-468c16f43796" providerId="ADAL" clId="{2DC23B3B-8932-4F0C-B4AD-00866BF57B5E}" dt="2024-05-21T21:37:57.915" v="455" actId="1076"/>
          <ac:picMkLst>
            <pc:docMk/>
            <pc:sldMk cId="1544715929" sldId="2147375913"/>
            <ac:picMk id="7" creationId="{E8E6EEA4-A901-8022-AA17-D0FD2FD9FD6D}"/>
          </ac:picMkLst>
        </pc:picChg>
        <pc:picChg chg="mod">
          <ac:chgData name="Sara Gidlund" userId="4d6a041c-4c53-426d-90d4-468c16f43796" providerId="ADAL" clId="{2DC23B3B-8932-4F0C-B4AD-00866BF57B5E}" dt="2024-05-21T21:40:00.292" v="524" actId="1035"/>
          <ac:picMkLst>
            <pc:docMk/>
            <pc:sldMk cId="1544715929" sldId="2147375913"/>
            <ac:picMk id="1026" creationId="{64714E36-F039-24BD-C385-1D202D3B001C}"/>
          </ac:picMkLst>
        </pc:picChg>
      </pc:sldChg>
      <pc:sldChg chg="addSp delSp modSp add mod modAnim">
        <pc:chgData name="Sara Gidlund" userId="4d6a041c-4c53-426d-90d4-468c16f43796" providerId="ADAL" clId="{2DC23B3B-8932-4F0C-B4AD-00866BF57B5E}" dt="2024-05-21T22:30:37.293" v="1250" actId="12100"/>
        <pc:sldMkLst>
          <pc:docMk/>
          <pc:sldMk cId="2358664809" sldId="2147375916"/>
        </pc:sldMkLst>
        <pc:spChg chg="add mod">
          <ac:chgData name="Sara Gidlund" userId="4d6a041c-4c53-426d-90d4-468c16f43796" providerId="ADAL" clId="{2DC23B3B-8932-4F0C-B4AD-00866BF57B5E}" dt="2024-05-21T22:28:42.890" v="1245"/>
          <ac:spMkLst>
            <pc:docMk/>
            <pc:sldMk cId="2358664809" sldId="2147375916"/>
            <ac:spMk id="3" creationId="{01C12C82-276F-08F2-E31E-A84E85923F4E}"/>
          </ac:spMkLst>
        </pc:spChg>
        <pc:spChg chg="del mod">
          <ac:chgData name="Sara Gidlund" userId="4d6a041c-4c53-426d-90d4-468c16f43796" providerId="ADAL" clId="{2DC23B3B-8932-4F0C-B4AD-00866BF57B5E}" dt="2024-05-21T22:28:12.781" v="1238" actId="478"/>
          <ac:spMkLst>
            <pc:docMk/>
            <pc:sldMk cId="2358664809" sldId="2147375916"/>
            <ac:spMk id="14" creationId="{FE86D78A-5004-4CE5-A89F-A4A7EB41303A}"/>
          </ac:spMkLst>
        </pc:spChg>
        <pc:grpChg chg="del">
          <ac:chgData name="Sara Gidlund" userId="4d6a041c-4c53-426d-90d4-468c16f43796" providerId="ADAL" clId="{2DC23B3B-8932-4F0C-B4AD-00866BF57B5E}" dt="2024-05-21T22:28:13.629" v="1239" actId="478"/>
          <ac:grpSpMkLst>
            <pc:docMk/>
            <pc:sldMk cId="2358664809" sldId="2147375916"/>
            <ac:grpSpMk id="19" creationId="{7273D4DC-C555-9969-56E1-70FE17C921E9}"/>
          </ac:grpSpMkLst>
        </pc:grpChg>
        <pc:graphicFrameChg chg="add mod">
          <ac:chgData name="Sara Gidlund" userId="4d6a041c-4c53-426d-90d4-468c16f43796" providerId="ADAL" clId="{2DC23B3B-8932-4F0C-B4AD-00866BF57B5E}" dt="2024-05-21T22:30:37.293" v="1250" actId="12100"/>
          <ac:graphicFrameMkLst>
            <pc:docMk/>
            <pc:sldMk cId="2358664809" sldId="2147375916"/>
            <ac:graphicFrameMk id="2" creationId="{9E7745E0-D34D-A51A-A099-AB59AA8DFDEA}"/>
          </ac:graphicFrameMkLst>
        </pc:graphicFrameChg>
        <pc:cxnChg chg="del">
          <ac:chgData name="Sara Gidlund" userId="4d6a041c-4c53-426d-90d4-468c16f43796" providerId="ADAL" clId="{2DC23B3B-8932-4F0C-B4AD-00866BF57B5E}" dt="2024-05-21T22:28:14.761" v="1240" actId="478"/>
          <ac:cxnSpMkLst>
            <pc:docMk/>
            <pc:sldMk cId="2358664809" sldId="2147375916"/>
            <ac:cxnSpMk id="15" creationId="{05D1E0A1-5D31-AD74-1212-5D3D0E595C92}"/>
          </ac:cxnSpMkLst>
        </pc:cxnChg>
      </pc:sldChg>
      <pc:sldChg chg="addSp modSp mod ord">
        <pc:chgData name="Sara Gidlund" userId="4d6a041c-4c53-426d-90d4-468c16f43796" providerId="ADAL" clId="{2DC23B3B-8932-4F0C-B4AD-00866BF57B5E}" dt="2024-05-21T22:32:29.110" v="1370" actId="20577"/>
        <pc:sldMkLst>
          <pc:docMk/>
          <pc:sldMk cId="1662415587" sldId="2147375917"/>
        </pc:sldMkLst>
        <pc:spChg chg="add mod">
          <ac:chgData name="Sara Gidlund" userId="4d6a041c-4c53-426d-90d4-468c16f43796" providerId="ADAL" clId="{2DC23B3B-8932-4F0C-B4AD-00866BF57B5E}" dt="2024-05-21T22:32:29.110" v="1370" actId="20577"/>
          <ac:spMkLst>
            <pc:docMk/>
            <pc:sldMk cId="1662415587" sldId="2147375917"/>
            <ac:spMk id="4" creationId="{E4EB8591-33F0-0DE5-64B8-6459F8DE6CCE}"/>
          </ac:spMkLst>
        </pc:spChg>
      </pc:sldChg>
      <pc:sldChg chg="addSp modSp mod">
        <pc:chgData name="Sara Gidlund" userId="4d6a041c-4c53-426d-90d4-468c16f43796" providerId="ADAL" clId="{2DC23B3B-8932-4F0C-B4AD-00866BF57B5E}" dt="2024-05-21T22:00:30.358" v="897" actId="20577"/>
        <pc:sldMkLst>
          <pc:docMk/>
          <pc:sldMk cId="2708779357" sldId="2147375921"/>
        </pc:sldMkLst>
        <pc:spChg chg="add mod">
          <ac:chgData name="Sara Gidlund" userId="4d6a041c-4c53-426d-90d4-468c16f43796" providerId="ADAL" clId="{2DC23B3B-8932-4F0C-B4AD-00866BF57B5E}" dt="2024-05-21T22:00:30.358" v="897" actId="20577"/>
          <ac:spMkLst>
            <pc:docMk/>
            <pc:sldMk cId="2708779357" sldId="2147375921"/>
            <ac:spMk id="3" creationId="{D2C71F61-D6EF-5C81-9A41-4EC015E25850}"/>
          </ac:spMkLst>
        </pc:spChg>
        <pc:spChg chg="mod">
          <ac:chgData name="Sara Gidlund" userId="4d6a041c-4c53-426d-90d4-468c16f43796" providerId="ADAL" clId="{2DC23B3B-8932-4F0C-B4AD-00866BF57B5E}" dt="2024-05-21T21:43:31.848" v="538" actId="14100"/>
          <ac:spMkLst>
            <pc:docMk/>
            <pc:sldMk cId="2708779357" sldId="2147375921"/>
            <ac:spMk id="6" creationId="{6558756F-DF9F-4DAC-1439-982437F4FD3E}"/>
          </ac:spMkLst>
        </pc:spChg>
        <pc:spChg chg="mod">
          <ac:chgData name="Sara Gidlund" userId="4d6a041c-4c53-426d-90d4-468c16f43796" providerId="ADAL" clId="{2DC23B3B-8932-4F0C-B4AD-00866BF57B5E}" dt="2024-05-21T21:55:10.606" v="678" actId="1076"/>
          <ac:spMkLst>
            <pc:docMk/>
            <pc:sldMk cId="2708779357" sldId="2147375921"/>
            <ac:spMk id="7" creationId="{609AF62A-1ECB-C1D4-7899-B44001997BAB}"/>
          </ac:spMkLst>
        </pc:spChg>
        <pc:spChg chg="mod">
          <ac:chgData name="Sara Gidlund" userId="4d6a041c-4c53-426d-90d4-468c16f43796" providerId="ADAL" clId="{2DC23B3B-8932-4F0C-B4AD-00866BF57B5E}" dt="2024-05-21T21:44:58.617" v="544" actId="1076"/>
          <ac:spMkLst>
            <pc:docMk/>
            <pc:sldMk cId="2708779357" sldId="2147375921"/>
            <ac:spMk id="8" creationId="{DFED1ECD-3275-A521-1C52-D21F7DA5AAC0}"/>
          </ac:spMkLst>
        </pc:spChg>
        <pc:spChg chg="mod">
          <ac:chgData name="Sara Gidlund" userId="4d6a041c-4c53-426d-90d4-468c16f43796" providerId="ADAL" clId="{2DC23B3B-8932-4F0C-B4AD-00866BF57B5E}" dt="2024-05-21T21:44:58.617" v="544" actId="1076"/>
          <ac:spMkLst>
            <pc:docMk/>
            <pc:sldMk cId="2708779357" sldId="2147375921"/>
            <ac:spMk id="19" creationId="{9A315883-C347-3C30-0F22-7CABD1CD65BC}"/>
          </ac:spMkLst>
        </pc:spChg>
        <pc:picChg chg="mod">
          <ac:chgData name="Sara Gidlund" userId="4d6a041c-4c53-426d-90d4-468c16f43796" providerId="ADAL" clId="{2DC23B3B-8932-4F0C-B4AD-00866BF57B5E}" dt="2024-05-21T21:44:58.617" v="544" actId="1076"/>
          <ac:picMkLst>
            <pc:docMk/>
            <pc:sldMk cId="2708779357" sldId="2147375921"/>
            <ac:picMk id="12" creationId="{5C92F099-B7F6-C17F-A5E4-1B2125052A3A}"/>
          </ac:picMkLst>
        </pc:picChg>
        <pc:picChg chg="mod">
          <ac:chgData name="Sara Gidlund" userId="4d6a041c-4c53-426d-90d4-468c16f43796" providerId="ADAL" clId="{2DC23B3B-8932-4F0C-B4AD-00866BF57B5E}" dt="2024-05-21T21:45:15.196" v="545" actId="1076"/>
          <ac:picMkLst>
            <pc:docMk/>
            <pc:sldMk cId="2708779357" sldId="2147375921"/>
            <ac:picMk id="13" creationId="{14CEC409-2472-19E1-8BCC-88C4556D109E}"/>
          </ac:picMkLst>
        </pc:picChg>
      </pc:sldChg>
      <pc:sldChg chg="modSp mod">
        <pc:chgData name="Sara Gidlund" userId="4d6a041c-4c53-426d-90d4-468c16f43796" providerId="ADAL" clId="{2DC23B3B-8932-4F0C-B4AD-00866BF57B5E}" dt="2024-05-21T21:48:24.987" v="558" actId="1038"/>
        <pc:sldMkLst>
          <pc:docMk/>
          <pc:sldMk cId="730717666" sldId="2147375923"/>
        </pc:sldMkLst>
        <pc:grpChg chg="mod">
          <ac:chgData name="Sara Gidlund" userId="4d6a041c-4c53-426d-90d4-468c16f43796" providerId="ADAL" clId="{2DC23B3B-8932-4F0C-B4AD-00866BF57B5E}" dt="2024-05-21T21:48:24.987" v="558" actId="1038"/>
          <ac:grpSpMkLst>
            <pc:docMk/>
            <pc:sldMk cId="730717666" sldId="2147375923"/>
            <ac:grpSpMk id="4" creationId="{E1794EB8-28E3-42E5-8C95-FF5BCC9FC332}"/>
          </ac:grpSpMkLst>
        </pc:grpChg>
        <pc:graphicFrameChg chg="mod">
          <ac:chgData name="Sara Gidlund" userId="4d6a041c-4c53-426d-90d4-468c16f43796" providerId="ADAL" clId="{2DC23B3B-8932-4F0C-B4AD-00866BF57B5E}" dt="2024-05-21T21:47:46.330" v="552" actId="1076"/>
          <ac:graphicFrameMkLst>
            <pc:docMk/>
            <pc:sldMk cId="730717666" sldId="2147375923"/>
            <ac:graphicFrameMk id="3" creationId="{8D450410-1FD8-AC30-90D5-0556D64519A9}"/>
          </ac:graphicFrameMkLst>
        </pc:graphicFrameChg>
      </pc:sldChg>
      <pc:sldChg chg="addSp modSp mod">
        <pc:chgData name="Sara Gidlund" userId="4d6a041c-4c53-426d-90d4-468c16f43796" providerId="ADAL" clId="{2DC23B3B-8932-4F0C-B4AD-00866BF57B5E}" dt="2024-05-21T20:54:03.549" v="53" actId="167"/>
        <pc:sldMkLst>
          <pc:docMk/>
          <pc:sldMk cId="2515646584" sldId="2147375924"/>
        </pc:sldMkLst>
        <pc:spChg chg="add mod">
          <ac:chgData name="Sara Gidlund" userId="4d6a041c-4c53-426d-90d4-468c16f43796" providerId="ADAL" clId="{2DC23B3B-8932-4F0C-B4AD-00866BF57B5E}" dt="2024-05-21T20:54:03.549" v="53" actId="167"/>
          <ac:spMkLst>
            <pc:docMk/>
            <pc:sldMk cId="2515646584" sldId="2147375924"/>
            <ac:spMk id="3" creationId="{299B9555-8AFD-2D28-619B-13CBC77F70DF}"/>
          </ac:spMkLst>
        </pc:spChg>
        <pc:spChg chg="mod">
          <ac:chgData name="Sara Gidlund" userId="4d6a041c-4c53-426d-90d4-468c16f43796" providerId="ADAL" clId="{2DC23B3B-8932-4F0C-B4AD-00866BF57B5E}" dt="2024-05-21T20:53:25.082" v="47" actId="207"/>
          <ac:spMkLst>
            <pc:docMk/>
            <pc:sldMk cId="2515646584" sldId="2147375924"/>
            <ac:spMk id="8" creationId="{C3BF97FD-ED3C-B578-6446-A1BE8538276A}"/>
          </ac:spMkLst>
        </pc:spChg>
        <pc:spChg chg="mod">
          <ac:chgData name="Sara Gidlund" userId="4d6a041c-4c53-426d-90d4-468c16f43796" providerId="ADAL" clId="{2DC23B3B-8932-4F0C-B4AD-00866BF57B5E}" dt="2024-05-21T20:53:25.659" v="48" actId="207"/>
          <ac:spMkLst>
            <pc:docMk/>
            <pc:sldMk cId="2515646584" sldId="2147375924"/>
            <ac:spMk id="9" creationId="{240E2CDC-CFAA-C4B1-254B-D250401813D3}"/>
          </ac:spMkLst>
        </pc:spChg>
        <pc:spChg chg="mod">
          <ac:chgData name="Sara Gidlund" userId="4d6a041c-4c53-426d-90d4-468c16f43796" providerId="ADAL" clId="{2DC23B3B-8932-4F0C-B4AD-00866BF57B5E}" dt="2024-05-21T20:53:26.512" v="49" actId="207"/>
          <ac:spMkLst>
            <pc:docMk/>
            <pc:sldMk cId="2515646584" sldId="2147375924"/>
            <ac:spMk id="10" creationId="{5259F429-4863-EBA0-D1A6-2EEE6EF083E1}"/>
          </ac:spMkLst>
        </pc:spChg>
        <pc:picChg chg="mod">
          <ac:chgData name="Sara Gidlund" userId="4d6a041c-4c53-426d-90d4-468c16f43796" providerId="ADAL" clId="{2DC23B3B-8932-4F0C-B4AD-00866BF57B5E}" dt="2024-05-21T20:53:33.291" v="51" actId="14100"/>
          <ac:picMkLst>
            <pc:docMk/>
            <pc:sldMk cId="2515646584" sldId="2147375924"/>
            <ac:picMk id="7" creationId="{F3BBFBD0-E013-749A-C713-774AAD2D471E}"/>
          </ac:picMkLst>
        </pc:picChg>
      </pc:sldChg>
      <pc:sldChg chg="addSp delSp modSp mod">
        <pc:chgData name="Sara Gidlund" userId="4d6a041c-4c53-426d-90d4-468c16f43796" providerId="ADAL" clId="{2DC23B3B-8932-4F0C-B4AD-00866BF57B5E}" dt="2024-05-21T20:55:34.417" v="60" actId="1076"/>
        <pc:sldMkLst>
          <pc:docMk/>
          <pc:sldMk cId="626790124" sldId="2147375925"/>
        </pc:sldMkLst>
        <pc:picChg chg="add del mod">
          <ac:chgData name="Sara Gidlund" userId="4d6a041c-4c53-426d-90d4-468c16f43796" providerId="ADAL" clId="{2DC23B3B-8932-4F0C-B4AD-00866BF57B5E}" dt="2024-05-21T20:55:10.368" v="58" actId="478"/>
          <ac:picMkLst>
            <pc:docMk/>
            <pc:sldMk cId="626790124" sldId="2147375925"/>
            <ac:picMk id="7" creationId="{4968796E-EC53-09CA-C076-DDA29637E1C8}"/>
          </ac:picMkLst>
        </pc:picChg>
        <pc:picChg chg="add mod">
          <ac:chgData name="Sara Gidlund" userId="4d6a041c-4c53-426d-90d4-468c16f43796" providerId="ADAL" clId="{2DC23B3B-8932-4F0C-B4AD-00866BF57B5E}" dt="2024-05-21T20:55:34.417" v="60" actId="1076"/>
          <ac:picMkLst>
            <pc:docMk/>
            <pc:sldMk cId="626790124" sldId="2147375925"/>
            <ac:picMk id="8" creationId="{E1AF77F2-92A5-C549-D883-B96CE1F3B2BF}"/>
          </ac:picMkLst>
        </pc:picChg>
      </pc:sldChg>
      <pc:sldChg chg="addSp delSp modSp mod">
        <pc:chgData name="Sara Gidlund" userId="4d6a041c-4c53-426d-90d4-468c16f43796" providerId="ADAL" clId="{2DC23B3B-8932-4F0C-B4AD-00866BF57B5E}" dt="2024-05-21T22:05:29.341" v="939" actId="14100"/>
        <pc:sldMkLst>
          <pc:docMk/>
          <pc:sldMk cId="1216414657" sldId="2147375926"/>
        </pc:sldMkLst>
        <pc:spChg chg="add mod">
          <ac:chgData name="Sara Gidlund" userId="4d6a041c-4c53-426d-90d4-468c16f43796" providerId="ADAL" clId="{2DC23B3B-8932-4F0C-B4AD-00866BF57B5E}" dt="2024-05-21T22:04:47.994" v="936" actId="1076"/>
          <ac:spMkLst>
            <pc:docMk/>
            <pc:sldMk cId="1216414657" sldId="2147375926"/>
            <ac:spMk id="4" creationId="{B5B2E570-EC8E-FACD-FDA6-65D56BD4DFDF}"/>
          </ac:spMkLst>
        </pc:spChg>
        <pc:spChg chg="add mod ord">
          <ac:chgData name="Sara Gidlund" userId="4d6a041c-4c53-426d-90d4-468c16f43796" providerId="ADAL" clId="{2DC23B3B-8932-4F0C-B4AD-00866BF57B5E}" dt="2024-05-21T22:05:29.341" v="939" actId="14100"/>
          <ac:spMkLst>
            <pc:docMk/>
            <pc:sldMk cId="1216414657" sldId="2147375926"/>
            <ac:spMk id="6" creationId="{A12CE43F-7FF9-F44F-CAC5-9E8B366B28F0}"/>
          </ac:spMkLst>
        </pc:spChg>
        <pc:spChg chg="del">
          <ac:chgData name="Sara Gidlund" userId="4d6a041c-4c53-426d-90d4-468c16f43796" providerId="ADAL" clId="{2DC23B3B-8932-4F0C-B4AD-00866BF57B5E}" dt="2024-05-21T21:00:00.101" v="63" actId="478"/>
          <ac:spMkLst>
            <pc:docMk/>
            <pc:sldMk cId="1216414657" sldId="2147375926"/>
            <ac:spMk id="8" creationId="{42D5D8F8-12F9-C7E2-A851-5813F4AD0AC9}"/>
          </ac:spMkLst>
        </pc:spChg>
        <pc:spChg chg="mod">
          <ac:chgData name="Sara Gidlund" userId="4d6a041c-4c53-426d-90d4-468c16f43796" providerId="ADAL" clId="{2DC23B3B-8932-4F0C-B4AD-00866BF57B5E}" dt="2024-05-21T21:18:14.289" v="301" actId="20577"/>
          <ac:spMkLst>
            <pc:docMk/>
            <pc:sldMk cId="1216414657" sldId="2147375926"/>
            <ac:spMk id="32" creationId="{3B5034D0-F912-9F61-86F5-CA0D6ABBBD96}"/>
          </ac:spMkLst>
        </pc:spChg>
        <pc:spChg chg="del">
          <ac:chgData name="Sara Gidlund" userId="4d6a041c-4c53-426d-90d4-468c16f43796" providerId="ADAL" clId="{2DC23B3B-8932-4F0C-B4AD-00866BF57B5E}" dt="2024-05-21T21:00:00.101" v="63" actId="478"/>
          <ac:spMkLst>
            <pc:docMk/>
            <pc:sldMk cId="1216414657" sldId="2147375926"/>
            <ac:spMk id="57" creationId="{D3131D5A-FD9F-A90F-D9BF-62EE6AA4AEC4}"/>
          </ac:spMkLst>
        </pc:spChg>
        <pc:spChg chg="del">
          <ac:chgData name="Sara Gidlund" userId="4d6a041c-4c53-426d-90d4-468c16f43796" providerId="ADAL" clId="{2DC23B3B-8932-4F0C-B4AD-00866BF57B5E}" dt="2024-05-21T21:00:00.101" v="63" actId="478"/>
          <ac:spMkLst>
            <pc:docMk/>
            <pc:sldMk cId="1216414657" sldId="2147375926"/>
            <ac:spMk id="62" creationId="{FDA870A9-5369-F469-E70C-8FF217518AA9}"/>
          </ac:spMkLst>
        </pc:spChg>
        <pc:spChg chg="del">
          <ac:chgData name="Sara Gidlund" userId="4d6a041c-4c53-426d-90d4-468c16f43796" providerId="ADAL" clId="{2DC23B3B-8932-4F0C-B4AD-00866BF57B5E}" dt="2024-05-21T21:00:00.101" v="63" actId="478"/>
          <ac:spMkLst>
            <pc:docMk/>
            <pc:sldMk cId="1216414657" sldId="2147375926"/>
            <ac:spMk id="63" creationId="{ECFCA7EE-205E-5D03-AFFE-33CDE075B132}"/>
          </ac:spMkLst>
        </pc:spChg>
        <pc:grpChg chg="del">
          <ac:chgData name="Sara Gidlund" userId="4d6a041c-4c53-426d-90d4-468c16f43796" providerId="ADAL" clId="{2DC23B3B-8932-4F0C-B4AD-00866BF57B5E}" dt="2024-05-21T21:00:00.101" v="63" actId="478"/>
          <ac:grpSpMkLst>
            <pc:docMk/>
            <pc:sldMk cId="1216414657" sldId="2147375926"/>
            <ac:grpSpMk id="9" creationId="{D4DB3B34-EC40-DC5B-A151-D9382CB19B98}"/>
          </ac:grpSpMkLst>
        </pc:grpChg>
        <pc:grpChg chg="del">
          <ac:chgData name="Sara Gidlund" userId="4d6a041c-4c53-426d-90d4-468c16f43796" providerId="ADAL" clId="{2DC23B3B-8932-4F0C-B4AD-00866BF57B5E}" dt="2024-05-21T21:00:00.101" v="63" actId="478"/>
          <ac:grpSpMkLst>
            <pc:docMk/>
            <pc:sldMk cId="1216414657" sldId="2147375926"/>
            <ac:grpSpMk id="37" creationId="{9331045A-3B88-9F97-B6C6-C117498411CA}"/>
          </ac:grpSpMkLst>
        </pc:grpChg>
        <pc:grpChg chg="del">
          <ac:chgData name="Sara Gidlund" userId="4d6a041c-4c53-426d-90d4-468c16f43796" providerId="ADAL" clId="{2DC23B3B-8932-4F0C-B4AD-00866BF57B5E}" dt="2024-05-21T21:00:00.101" v="63" actId="478"/>
          <ac:grpSpMkLst>
            <pc:docMk/>
            <pc:sldMk cId="1216414657" sldId="2147375926"/>
            <ac:grpSpMk id="41" creationId="{D46AB203-38D0-6377-D9F2-C89578D27DB6}"/>
          </ac:grpSpMkLst>
        </pc:grpChg>
        <pc:grpChg chg="del">
          <ac:chgData name="Sara Gidlund" userId="4d6a041c-4c53-426d-90d4-468c16f43796" providerId="ADAL" clId="{2DC23B3B-8932-4F0C-B4AD-00866BF57B5E}" dt="2024-05-21T21:00:00.101" v="63" actId="478"/>
          <ac:grpSpMkLst>
            <pc:docMk/>
            <pc:sldMk cId="1216414657" sldId="2147375926"/>
            <ac:grpSpMk id="44" creationId="{37E04CBF-6385-73FA-E791-F06EE9BF6847}"/>
          </ac:grpSpMkLst>
        </pc:grpChg>
        <pc:grpChg chg="del">
          <ac:chgData name="Sara Gidlund" userId="4d6a041c-4c53-426d-90d4-468c16f43796" providerId="ADAL" clId="{2DC23B3B-8932-4F0C-B4AD-00866BF57B5E}" dt="2024-05-21T21:00:00.101" v="63" actId="478"/>
          <ac:grpSpMkLst>
            <pc:docMk/>
            <pc:sldMk cId="1216414657" sldId="2147375926"/>
            <ac:grpSpMk id="47" creationId="{6A92A199-9DB6-1F96-527E-5472763B203C}"/>
          </ac:grpSpMkLst>
        </pc:grpChg>
        <pc:grpChg chg="del">
          <ac:chgData name="Sara Gidlund" userId="4d6a041c-4c53-426d-90d4-468c16f43796" providerId="ADAL" clId="{2DC23B3B-8932-4F0C-B4AD-00866BF57B5E}" dt="2024-05-21T21:00:00.101" v="63" actId="478"/>
          <ac:grpSpMkLst>
            <pc:docMk/>
            <pc:sldMk cId="1216414657" sldId="2147375926"/>
            <ac:grpSpMk id="50" creationId="{29DFAE5D-DAA6-06AF-CDD5-F0542DFC72A9}"/>
          </ac:grpSpMkLst>
        </pc:grpChg>
        <pc:grpChg chg="del">
          <ac:chgData name="Sara Gidlund" userId="4d6a041c-4c53-426d-90d4-468c16f43796" providerId="ADAL" clId="{2DC23B3B-8932-4F0C-B4AD-00866BF57B5E}" dt="2024-05-21T21:00:00.101" v="63" actId="478"/>
          <ac:grpSpMkLst>
            <pc:docMk/>
            <pc:sldMk cId="1216414657" sldId="2147375926"/>
            <ac:grpSpMk id="53" creationId="{3C4FDA4C-F97D-CEFE-5063-3A36CFD70155}"/>
          </ac:grpSpMkLst>
        </pc:grpChg>
        <pc:grpChg chg="del">
          <ac:chgData name="Sara Gidlund" userId="4d6a041c-4c53-426d-90d4-468c16f43796" providerId="ADAL" clId="{2DC23B3B-8932-4F0C-B4AD-00866BF57B5E}" dt="2024-05-21T21:00:00.101" v="63" actId="478"/>
          <ac:grpSpMkLst>
            <pc:docMk/>
            <pc:sldMk cId="1216414657" sldId="2147375926"/>
            <ac:grpSpMk id="67" creationId="{4B123C03-811C-CE95-82F8-765D951F4DBE}"/>
          </ac:grpSpMkLst>
        </pc:grpChg>
        <pc:picChg chg="add mod">
          <ac:chgData name="Sara Gidlund" userId="4d6a041c-4c53-426d-90d4-468c16f43796" providerId="ADAL" clId="{2DC23B3B-8932-4F0C-B4AD-00866BF57B5E}" dt="2024-05-21T21:00:20.002" v="64" actId="1076"/>
          <ac:picMkLst>
            <pc:docMk/>
            <pc:sldMk cId="1216414657" sldId="2147375926"/>
            <ac:picMk id="3" creationId="{49FBE161-66F1-BCAD-6A9E-E2180F6466F1}"/>
          </ac:picMkLst>
        </pc:picChg>
        <pc:picChg chg="add mod">
          <ac:chgData name="Sara Gidlund" userId="4d6a041c-4c53-426d-90d4-468c16f43796" providerId="ADAL" clId="{2DC23B3B-8932-4F0C-B4AD-00866BF57B5E}" dt="2024-05-21T21:00:20.002" v="64" actId="1076"/>
          <ac:picMkLst>
            <pc:docMk/>
            <pc:sldMk cId="1216414657" sldId="2147375926"/>
            <ac:picMk id="5" creationId="{5FDC0B57-60AE-1EFC-19F3-3ED21830865F}"/>
          </ac:picMkLst>
        </pc:pic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7" creationId="{BD748071-39F4-95CD-70FA-BE2F050C6FCE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33" creationId="{76631334-3743-4015-E52B-AA61EAD09A4C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34" creationId="{D1F9214A-3987-2045-8E3F-11C3E5E4BE85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35" creationId="{B7FDF13F-D8B5-CC77-BB93-721C2A529389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36" creationId="{C6E71898-A011-068D-9C3A-A8B920094ACF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56" creationId="{C43B4C67-0D1D-0EF8-43CA-C27752CB4680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58" creationId="{8015AF13-E984-A4D6-B644-783591F21A33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59" creationId="{CC5DD5D7-65DB-38EB-26EC-DBC64B94332D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60" creationId="{CD124757-7D6F-18E1-51C4-9462DA1D749C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61" creationId="{16EB4673-7C87-744F-6562-40902E7511C8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64" creationId="{FB496741-05CE-49C8-3BFE-A6894A2B92E4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65" creationId="{C03D728D-7E26-9B51-F1AF-8F44C4E58399}"/>
          </ac:cxnSpMkLst>
        </pc:cxnChg>
        <pc:cxnChg chg="del mod">
          <ac:chgData name="Sara Gidlund" userId="4d6a041c-4c53-426d-90d4-468c16f43796" providerId="ADAL" clId="{2DC23B3B-8932-4F0C-B4AD-00866BF57B5E}" dt="2024-05-21T21:00:00.101" v="63" actId="478"/>
          <ac:cxnSpMkLst>
            <pc:docMk/>
            <pc:sldMk cId="1216414657" sldId="2147375926"/>
            <ac:cxnSpMk id="66" creationId="{01DEA95C-05D8-EA78-3A9B-16BCF50EB30E}"/>
          </ac:cxnSpMkLst>
        </pc:cxnChg>
      </pc:sldChg>
      <pc:sldChg chg="addSp delSp modSp mod">
        <pc:chgData name="Sara Gidlund" userId="4d6a041c-4c53-426d-90d4-468c16f43796" providerId="ADAL" clId="{2DC23B3B-8932-4F0C-B4AD-00866BF57B5E}" dt="2024-05-21T21:59:06.934" v="857" actId="20577"/>
        <pc:sldMkLst>
          <pc:docMk/>
          <pc:sldMk cId="1480734900" sldId="2147375927"/>
        </pc:sldMkLst>
        <pc:spChg chg="mod">
          <ac:chgData name="Sara Gidlund" userId="4d6a041c-4c53-426d-90d4-468c16f43796" providerId="ADAL" clId="{2DC23B3B-8932-4F0C-B4AD-00866BF57B5E}" dt="2024-05-21T21:59:06.934" v="857" actId="20577"/>
          <ac:spMkLst>
            <pc:docMk/>
            <pc:sldMk cId="1480734900" sldId="2147375927"/>
            <ac:spMk id="2" creationId="{05D59E62-2D67-79EC-8A42-84EDB5B0A7C1}"/>
          </ac:spMkLst>
        </pc:spChg>
        <pc:spChg chg="mod">
          <ac:chgData name="Sara Gidlund" userId="4d6a041c-4c53-426d-90d4-468c16f43796" providerId="ADAL" clId="{2DC23B3B-8932-4F0C-B4AD-00866BF57B5E}" dt="2024-05-21T21:29:25.026" v="406"/>
          <ac:spMkLst>
            <pc:docMk/>
            <pc:sldMk cId="1480734900" sldId="2147375927"/>
            <ac:spMk id="49" creationId="{F3B8C089-36C1-1A24-A765-7E3FF10A66A7}"/>
          </ac:spMkLst>
        </pc:spChg>
        <pc:spChg chg="mod">
          <ac:chgData name="Sara Gidlund" userId="4d6a041c-4c53-426d-90d4-468c16f43796" providerId="ADAL" clId="{2DC23B3B-8932-4F0C-B4AD-00866BF57B5E}" dt="2024-05-21T21:29:25.026" v="406"/>
          <ac:spMkLst>
            <pc:docMk/>
            <pc:sldMk cId="1480734900" sldId="2147375927"/>
            <ac:spMk id="51" creationId="{B9C7C4EB-0108-9200-D100-E36A675D5175}"/>
          </ac:spMkLst>
        </pc:spChg>
        <pc:spChg chg="mod">
          <ac:chgData name="Sara Gidlund" userId="4d6a041c-4c53-426d-90d4-468c16f43796" providerId="ADAL" clId="{2DC23B3B-8932-4F0C-B4AD-00866BF57B5E}" dt="2024-05-21T21:29:25.026" v="406"/>
          <ac:spMkLst>
            <pc:docMk/>
            <pc:sldMk cId="1480734900" sldId="2147375927"/>
            <ac:spMk id="57" creationId="{A2E19722-95A3-9DA5-5433-8E8F98D6969F}"/>
          </ac:spMkLst>
        </pc:spChg>
        <pc:spChg chg="mod">
          <ac:chgData name="Sara Gidlund" userId="4d6a041c-4c53-426d-90d4-468c16f43796" providerId="ADAL" clId="{2DC23B3B-8932-4F0C-B4AD-00866BF57B5E}" dt="2024-05-21T21:29:25.026" v="406"/>
          <ac:spMkLst>
            <pc:docMk/>
            <pc:sldMk cId="1480734900" sldId="2147375927"/>
            <ac:spMk id="58" creationId="{5D3C0A0A-9B4C-6CE1-135A-C07A9206D7D5}"/>
          </ac:spMkLst>
        </pc:spChg>
        <pc:spChg chg="mod">
          <ac:chgData name="Sara Gidlund" userId="4d6a041c-4c53-426d-90d4-468c16f43796" providerId="ADAL" clId="{2DC23B3B-8932-4F0C-B4AD-00866BF57B5E}" dt="2024-05-21T21:29:25.026" v="406"/>
          <ac:spMkLst>
            <pc:docMk/>
            <pc:sldMk cId="1480734900" sldId="2147375927"/>
            <ac:spMk id="59" creationId="{8AB8BC19-6D7B-6C4A-E612-85E769704ABC}"/>
          </ac:spMkLst>
        </pc:spChg>
        <pc:spChg chg="mod">
          <ac:chgData name="Sara Gidlund" userId="4d6a041c-4c53-426d-90d4-468c16f43796" providerId="ADAL" clId="{2DC23B3B-8932-4F0C-B4AD-00866BF57B5E}" dt="2024-05-21T21:29:25.026" v="406"/>
          <ac:spMkLst>
            <pc:docMk/>
            <pc:sldMk cId="1480734900" sldId="2147375927"/>
            <ac:spMk id="60" creationId="{4BE5578A-2839-8915-742C-30DA9D618191}"/>
          </ac:spMkLst>
        </pc:spChg>
        <pc:spChg chg="mod">
          <ac:chgData name="Sara Gidlund" userId="4d6a041c-4c53-426d-90d4-468c16f43796" providerId="ADAL" clId="{2DC23B3B-8932-4F0C-B4AD-00866BF57B5E}" dt="2024-05-21T21:29:25.026" v="406"/>
          <ac:spMkLst>
            <pc:docMk/>
            <pc:sldMk cId="1480734900" sldId="2147375927"/>
            <ac:spMk id="61" creationId="{AE7FF7D4-AF38-F8C1-6125-967319E8038B}"/>
          </ac:spMkLst>
        </pc:spChg>
        <pc:spChg chg="mod">
          <ac:chgData name="Sara Gidlund" userId="4d6a041c-4c53-426d-90d4-468c16f43796" providerId="ADAL" clId="{2DC23B3B-8932-4F0C-B4AD-00866BF57B5E}" dt="2024-05-21T21:29:25.026" v="406"/>
          <ac:spMkLst>
            <pc:docMk/>
            <pc:sldMk cId="1480734900" sldId="2147375927"/>
            <ac:spMk id="62" creationId="{A1070626-C725-3A70-C778-D3C1BD704122}"/>
          </ac:spMkLst>
        </pc:spChg>
        <pc:spChg chg="mod">
          <ac:chgData name="Sara Gidlund" userId="4d6a041c-4c53-426d-90d4-468c16f43796" providerId="ADAL" clId="{2DC23B3B-8932-4F0C-B4AD-00866BF57B5E}" dt="2024-05-21T21:29:25.026" v="406"/>
          <ac:spMkLst>
            <pc:docMk/>
            <pc:sldMk cId="1480734900" sldId="2147375927"/>
            <ac:spMk id="63" creationId="{BFB6BE82-0259-9A8A-E859-DB823F0F4DCD}"/>
          </ac:spMkLst>
        </pc:spChg>
        <pc:spChg chg="mod">
          <ac:chgData name="Sara Gidlund" userId="4d6a041c-4c53-426d-90d4-468c16f43796" providerId="ADAL" clId="{2DC23B3B-8932-4F0C-B4AD-00866BF57B5E}" dt="2024-05-21T21:29:25.026" v="406"/>
          <ac:spMkLst>
            <pc:docMk/>
            <pc:sldMk cId="1480734900" sldId="2147375927"/>
            <ac:spMk id="64" creationId="{0F9E739F-992B-645A-0E45-CD4A041D87AB}"/>
          </ac:spMkLst>
        </pc:spChg>
        <pc:grpChg chg="del">
          <ac:chgData name="Sara Gidlund" userId="4d6a041c-4c53-426d-90d4-468c16f43796" providerId="ADAL" clId="{2DC23B3B-8932-4F0C-B4AD-00866BF57B5E}" dt="2024-05-21T21:29:24.544" v="405" actId="478"/>
          <ac:grpSpMkLst>
            <pc:docMk/>
            <pc:sldMk cId="1480734900" sldId="2147375927"/>
            <ac:grpSpMk id="30" creationId="{2599E92E-A346-AD9E-E81C-DBD288BB8D46}"/>
          </ac:grpSpMkLst>
        </pc:grpChg>
        <pc:grpChg chg="add mod">
          <ac:chgData name="Sara Gidlund" userId="4d6a041c-4c53-426d-90d4-468c16f43796" providerId="ADAL" clId="{2DC23B3B-8932-4F0C-B4AD-00866BF57B5E}" dt="2024-05-21T21:29:33.064" v="407" actId="1076"/>
          <ac:grpSpMkLst>
            <pc:docMk/>
            <pc:sldMk cId="1480734900" sldId="2147375927"/>
            <ac:grpSpMk id="48" creationId="{DA67B969-FB4B-42E8-E83B-8D3089FC7DB5}"/>
          </ac:grpSpMkLst>
        </pc:grpChg>
        <pc:grpChg chg="mod">
          <ac:chgData name="Sara Gidlund" userId="4d6a041c-4c53-426d-90d4-468c16f43796" providerId="ADAL" clId="{2DC23B3B-8932-4F0C-B4AD-00866BF57B5E}" dt="2024-05-21T21:29:25.026" v="406"/>
          <ac:grpSpMkLst>
            <pc:docMk/>
            <pc:sldMk cId="1480734900" sldId="2147375927"/>
            <ac:grpSpMk id="50" creationId="{1FE3FBA2-8F21-B79E-8E66-8966797FDF3E}"/>
          </ac:grpSpMkLst>
        </pc:grpChg>
        <pc:grpChg chg="mod">
          <ac:chgData name="Sara Gidlund" userId="4d6a041c-4c53-426d-90d4-468c16f43796" providerId="ADAL" clId="{2DC23B3B-8932-4F0C-B4AD-00866BF57B5E}" dt="2024-05-21T21:29:25.026" v="406"/>
          <ac:grpSpMkLst>
            <pc:docMk/>
            <pc:sldMk cId="1480734900" sldId="2147375927"/>
            <ac:grpSpMk id="52" creationId="{8DF86386-2EB8-46D8-BB03-3C4918851747}"/>
          </ac:grpSpMkLst>
        </pc:grpChg>
        <pc:grpChg chg="mod">
          <ac:chgData name="Sara Gidlund" userId="4d6a041c-4c53-426d-90d4-468c16f43796" providerId="ADAL" clId="{2DC23B3B-8932-4F0C-B4AD-00866BF57B5E}" dt="2024-05-21T21:29:25.026" v="406"/>
          <ac:grpSpMkLst>
            <pc:docMk/>
            <pc:sldMk cId="1480734900" sldId="2147375927"/>
            <ac:grpSpMk id="53" creationId="{810BB994-0364-03C6-0AFB-CEB3CAF3611E}"/>
          </ac:grpSpMkLst>
        </pc:grpChg>
        <pc:grpChg chg="mod">
          <ac:chgData name="Sara Gidlund" userId="4d6a041c-4c53-426d-90d4-468c16f43796" providerId="ADAL" clId="{2DC23B3B-8932-4F0C-B4AD-00866BF57B5E}" dt="2024-05-21T21:29:25.026" v="406"/>
          <ac:grpSpMkLst>
            <pc:docMk/>
            <pc:sldMk cId="1480734900" sldId="2147375927"/>
            <ac:grpSpMk id="54" creationId="{117E697B-7D34-6DB3-95B9-86FBA8DD6C68}"/>
          </ac:grpSpMkLst>
        </pc:grpChg>
        <pc:grpChg chg="mod">
          <ac:chgData name="Sara Gidlund" userId="4d6a041c-4c53-426d-90d4-468c16f43796" providerId="ADAL" clId="{2DC23B3B-8932-4F0C-B4AD-00866BF57B5E}" dt="2024-05-21T21:29:25.026" v="406"/>
          <ac:grpSpMkLst>
            <pc:docMk/>
            <pc:sldMk cId="1480734900" sldId="2147375927"/>
            <ac:grpSpMk id="55" creationId="{E52CC905-F82C-5F69-0D11-F5EE4A770501}"/>
          </ac:grpSpMkLst>
        </pc:grpChg>
        <pc:grpChg chg="mod">
          <ac:chgData name="Sara Gidlund" userId="4d6a041c-4c53-426d-90d4-468c16f43796" providerId="ADAL" clId="{2DC23B3B-8932-4F0C-B4AD-00866BF57B5E}" dt="2024-05-21T21:29:25.026" v="406"/>
          <ac:grpSpMkLst>
            <pc:docMk/>
            <pc:sldMk cId="1480734900" sldId="2147375927"/>
            <ac:grpSpMk id="56" creationId="{8B550CBA-0B1D-6A2D-BDF0-899855631639}"/>
          </ac:grpSpMkLst>
        </pc:grpChg>
        <pc:cxnChg chg="mod">
          <ac:chgData name="Sara Gidlund" userId="4d6a041c-4c53-426d-90d4-468c16f43796" providerId="ADAL" clId="{2DC23B3B-8932-4F0C-B4AD-00866BF57B5E}" dt="2024-05-21T21:29:38.124" v="408" actId="14100"/>
          <ac:cxnSpMkLst>
            <pc:docMk/>
            <pc:sldMk cId="1480734900" sldId="2147375927"/>
            <ac:cxnSpMk id="7" creationId="{DA8B7A44-A3F8-B291-0718-4110357BEF2B}"/>
          </ac:cxnSpMkLst>
        </pc:cxnChg>
        <pc:cxnChg chg="mod">
          <ac:chgData name="Sara Gidlund" userId="4d6a041c-4c53-426d-90d4-468c16f43796" providerId="ADAL" clId="{2DC23B3B-8932-4F0C-B4AD-00866BF57B5E}" dt="2024-05-21T21:30:29.115" v="412" actId="14100"/>
          <ac:cxnSpMkLst>
            <pc:docMk/>
            <pc:sldMk cId="1480734900" sldId="2147375927"/>
            <ac:cxnSpMk id="9" creationId="{E8A09629-E19A-6CF0-0BAD-16FF64E328B4}"/>
          </ac:cxnSpMkLst>
        </pc:cxnChg>
        <pc:cxnChg chg="mod">
          <ac:chgData name="Sara Gidlund" userId="4d6a041c-4c53-426d-90d4-468c16f43796" providerId="ADAL" clId="{2DC23B3B-8932-4F0C-B4AD-00866BF57B5E}" dt="2024-05-21T21:31:07.208" v="413" actId="14100"/>
          <ac:cxnSpMkLst>
            <pc:docMk/>
            <pc:sldMk cId="1480734900" sldId="2147375927"/>
            <ac:cxnSpMk id="13" creationId="{68ED6966-81BD-4C9E-2640-AC33731F8C98}"/>
          </ac:cxnSpMkLst>
        </pc:cxnChg>
        <pc:cxnChg chg="mod">
          <ac:chgData name="Sara Gidlund" userId="4d6a041c-4c53-426d-90d4-468c16f43796" providerId="ADAL" clId="{2DC23B3B-8932-4F0C-B4AD-00866BF57B5E}" dt="2024-05-21T21:31:56.832" v="417" actId="14100"/>
          <ac:cxnSpMkLst>
            <pc:docMk/>
            <pc:sldMk cId="1480734900" sldId="2147375927"/>
            <ac:cxnSpMk id="26" creationId="{B33DFEF1-5FB1-DEE7-CE0E-8D2ECD973074}"/>
          </ac:cxnSpMkLst>
        </pc:cxnChg>
        <pc:cxnChg chg="mod">
          <ac:chgData name="Sara Gidlund" userId="4d6a041c-4c53-426d-90d4-468c16f43796" providerId="ADAL" clId="{2DC23B3B-8932-4F0C-B4AD-00866BF57B5E}" dt="2024-05-21T21:32:43.658" v="424" actId="14100"/>
          <ac:cxnSpMkLst>
            <pc:docMk/>
            <pc:sldMk cId="1480734900" sldId="2147375927"/>
            <ac:cxnSpMk id="28" creationId="{C3D5EE3E-F755-0C0C-D3BD-BD6F2FF6CF02}"/>
          </ac:cxnSpMkLst>
        </pc:cxnChg>
      </pc:sldChg>
      <pc:sldChg chg="addSp delSp modSp mod">
        <pc:chgData name="Sara Gidlund" userId="4d6a041c-4c53-426d-90d4-468c16f43796" providerId="ADAL" clId="{2DC23B3B-8932-4F0C-B4AD-00866BF57B5E}" dt="2024-05-21T21:20:31.914" v="317" actId="1036"/>
        <pc:sldMkLst>
          <pc:docMk/>
          <pc:sldMk cId="3160570460" sldId="2147375928"/>
        </pc:sldMkLst>
        <pc:spChg chg="add mod ord">
          <ac:chgData name="Sara Gidlund" userId="4d6a041c-4c53-426d-90d4-468c16f43796" providerId="ADAL" clId="{2DC23B3B-8932-4F0C-B4AD-00866BF57B5E}" dt="2024-05-21T21:19:17.173" v="302" actId="14100"/>
          <ac:spMkLst>
            <pc:docMk/>
            <pc:sldMk cId="3160570460" sldId="2147375928"/>
            <ac:spMk id="3" creationId="{62AD26BB-E91D-C050-ED9A-1D08D8B9FDFF}"/>
          </ac:spMkLst>
        </pc:spChg>
        <pc:spChg chg="mod">
          <ac:chgData name="Sara Gidlund" userId="4d6a041c-4c53-426d-90d4-468c16f43796" providerId="ADAL" clId="{2DC23B3B-8932-4F0C-B4AD-00866BF57B5E}" dt="2024-05-21T21:20:31.914" v="317" actId="1036"/>
          <ac:spMkLst>
            <pc:docMk/>
            <pc:sldMk cId="3160570460" sldId="2147375928"/>
            <ac:spMk id="4" creationId="{0A827830-A2FA-95DA-6C32-ED8A871894F1}"/>
          </ac:spMkLst>
        </pc:spChg>
        <pc:spChg chg="del mod topLvl">
          <ac:chgData name="Sara Gidlund" userId="4d6a041c-4c53-426d-90d4-468c16f43796" providerId="ADAL" clId="{2DC23B3B-8932-4F0C-B4AD-00866BF57B5E}" dt="2024-05-21T21:14:26.382" v="270" actId="478"/>
          <ac:spMkLst>
            <pc:docMk/>
            <pc:sldMk cId="3160570460" sldId="2147375928"/>
            <ac:spMk id="10" creationId="{C5492F03-63F5-3C61-500B-730EB8458E0E}"/>
          </ac:spMkLst>
        </pc:spChg>
        <pc:spChg chg="del mod topLvl">
          <ac:chgData name="Sara Gidlund" userId="4d6a041c-4c53-426d-90d4-468c16f43796" providerId="ADAL" clId="{2DC23B3B-8932-4F0C-B4AD-00866BF57B5E}" dt="2024-05-21T21:14:23.537" v="269" actId="478"/>
          <ac:spMkLst>
            <pc:docMk/>
            <pc:sldMk cId="3160570460" sldId="2147375928"/>
            <ac:spMk id="13" creationId="{697F47ED-2D14-D550-F84B-1857DF53E308}"/>
          </ac:spMkLst>
        </pc:spChg>
        <pc:spChg chg="mod">
          <ac:chgData name="Sara Gidlund" userId="4d6a041c-4c53-426d-90d4-468c16f43796" providerId="ADAL" clId="{2DC23B3B-8932-4F0C-B4AD-00866BF57B5E}" dt="2024-05-21T21:12:21.490" v="252" actId="165"/>
          <ac:spMkLst>
            <pc:docMk/>
            <pc:sldMk cId="3160570460" sldId="2147375928"/>
            <ac:spMk id="15" creationId="{6CBFA2BF-93B4-6010-4463-BA0CC8C76384}"/>
          </ac:spMkLst>
        </pc:spChg>
        <pc:spChg chg="mod">
          <ac:chgData name="Sara Gidlund" userId="4d6a041c-4c53-426d-90d4-468c16f43796" providerId="ADAL" clId="{2DC23B3B-8932-4F0C-B4AD-00866BF57B5E}" dt="2024-05-21T21:12:21.490" v="252" actId="165"/>
          <ac:spMkLst>
            <pc:docMk/>
            <pc:sldMk cId="3160570460" sldId="2147375928"/>
            <ac:spMk id="21" creationId="{7DD03F37-A5F2-079E-2FC6-4A26D54F1607}"/>
          </ac:spMkLst>
        </pc:spChg>
        <pc:spChg chg="mod">
          <ac:chgData name="Sara Gidlund" userId="4d6a041c-4c53-426d-90d4-468c16f43796" providerId="ADAL" clId="{2DC23B3B-8932-4F0C-B4AD-00866BF57B5E}" dt="2024-05-21T21:12:21.490" v="252" actId="165"/>
          <ac:spMkLst>
            <pc:docMk/>
            <pc:sldMk cId="3160570460" sldId="2147375928"/>
            <ac:spMk id="25" creationId="{88988AEB-17AF-D15E-02AC-27A01125445B}"/>
          </ac:spMkLst>
        </pc:spChg>
        <pc:spChg chg="mod">
          <ac:chgData name="Sara Gidlund" userId="4d6a041c-4c53-426d-90d4-468c16f43796" providerId="ADAL" clId="{2DC23B3B-8932-4F0C-B4AD-00866BF57B5E}" dt="2024-05-21T21:12:21.490" v="252" actId="165"/>
          <ac:spMkLst>
            <pc:docMk/>
            <pc:sldMk cId="3160570460" sldId="2147375928"/>
            <ac:spMk id="26" creationId="{1ECC331F-C710-0866-05FB-D94B17AEEB91}"/>
          </ac:spMkLst>
        </pc:spChg>
        <pc:spChg chg="mod">
          <ac:chgData name="Sara Gidlund" userId="4d6a041c-4c53-426d-90d4-468c16f43796" providerId="ADAL" clId="{2DC23B3B-8932-4F0C-B4AD-00866BF57B5E}" dt="2024-05-21T21:12:21.490" v="252" actId="165"/>
          <ac:spMkLst>
            <pc:docMk/>
            <pc:sldMk cId="3160570460" sldId="2147375928"/>
            <ac:spMk id="27" creationId="{07E39970-DA3A-C876-08E0-C9A06412760A}"/>
          </ac:spMkLst>
        </pc:spChg>
        <pc:spChg chg="mod">
          <ac:chgData name="Sara Gidlund" userId="4d6a041c-4c53-426d-90d4-468c16f43796" providerId="ADAL" clId="{2DC23B3B-8932-4F0C-B4AD-00866BF57B5E}" dt="2024-05-21T21:12:21.490" v="252" actId="165"/>
          <ac:spMkLst>
            <pc:docMk/>
            <pc:sldMk cId="3160570460" sldId="2147375928"/>
            <ac:spMk id="28" creationId="{95E5E44B-323D-CAB0-3BDB-49525AD542E9}"/>
          </ac:spMkLst>
        </pc:spChg>
        <pc:spChg chg="mod">
          <ac:chgData name="Sara Gidlund" userId="4d6a041c-4c53-426d-90d4-468c16f43796" providerId="ADAL" clId="{2DC23B3B-8932-4F0C-B4AD-00866BF57B5E}" dt="2024-05-21T21:12:21.490" v="252" actId="165"/>
          <ac:spMkLst>
            <pc:docMk/>
            <pc:sldMk cId="3160570460" sldId="2147375928"/>
            <ac:spMk id="29" creationId="{AB04B188-4DFF-6C16-0EE2-AE034A35A00E}"/>
          </ac:spMkLst>
        </pc:spChg>
        <pc:spChg chg="mod">
          <ac:chgData name="Sara Gidlund" userId="4d6a041c-4c53-426d-90d4-468c16f43796" providerId="ADAL" clId="{2DC23B3B-8932-4F0C-B4AD-00866BF57B5E}" dt="2024-05-21T21:12:21.490" v="252" actId="165"/>
          <ac:spMkLst>
            <pc:docMk/>
            <pc:sldMk cId="3160570460" sldId="2147375928"/>
            <ac:spMk id="30" creationId="{4CEA79E4-EBEF-C0ED-7218-A6D753CB0AE4}"/>
          </ac:spMkLst>
        </pc:spChg>
        <pc:spChg chg="mod">
          <ac:chgData name="Sara Gidlund" userId="4d6a041c-4c53-426d-90d4-468c16f43796" providerId="ADAL" clId="{2DC23B3B-8932-4F0C-B4AD-00866BF57B5E}" dt="2024-05-21T21:12:21.490" v="252" actId="165"/>
          <ac:spMkLst>
            <pc:docMk/>
            <pc:sldMk cId="3160570460" sldId="2147375928"/>
            <ac:spMk id="31" creationId="{E89016A0-A7E3-27BC-7436-22FABD7369F4}"/>
          </ac:spMkLst>
        </pc:spChg>
        <pc:grpChg chg="del">
          <ac:chgData name="Sara Gidlund" userId="4d6a041c-4c53-426d-90d4-468c16f43796" providerId="ADAL" clId="{2DC23B3B-8932-4F0C-B4AD-00866BF57B5E}" dt="2024-05-21T21:12:21.490" v="252" actId="165"/>
          <ac:grpSpMkLst>
            <pc:docMk/>
            <pc:sldMk cId="3160570460" sldId="2147375928"/>
            <ac:grpSpMk id="9" creationId="{D4DB3B34-EC40-DC5B-A151-D9382CB19B98}"/>
          </ac:grpSpMkLst>
        </pc:grpChg>
        <pc:grpChg chg="mod topLvl">
          <ac:chgData name="Sara Gidlund" userId="4d6a041c-4c53-426d-90d4-468c16f43796" providerId="ADAL" clId="{2DC23B3B-8932-4F0C-B4AD-00866BF57B5E}" dt="2024-05-21T21:12:21.490" v="252" actId="165"/>
          <ac:grpSpMkLst>
            <pc:docMk/>
            <pc:sldMk cId="3160570460" sldId="2147375928"/>
            <ac:grpSpMk id="14" creationId="{900EBDAF-F87F-BEBA-279E-E0A8A2735A1F}"/>
          </ac:grpSpMkLst>
        </pc:grpChg>
        <pc:grpChg chg="mod">
          <ac:chgData name="Sara Gidlund" userId="4d6a041c-4c53-426d-90d4-468c16f43796" providerId="ADAL" clId="{2DC23B3B-8932-4F0C-B4AD-00866BF57B5E}" dt="2024-05-21T21:12:21.490" v="252" actId="165"/>
          <ac:grpSpMkLst>
            <pc:docMk/>
            <pc:sldMk cId="3160570460" sldId="2147375928"/>
            <ac:grpSpMk id="16" creationId="{E1CC37F0-F4CD-D645-F243-224116E291B4}"/>
          </ac:grpSpMkLst>
        </pc:grpChg>
        <pc:grpChg chg="mod">
          <ac:chgData name="Sara Gidlund" userId="4d6a041c-4c53-426d-90d4-468c16f43796" providerId="ADAL" clId="{2DC23B3B-8932-4F0C-B4AD-00866BF57B5E}" dt="2024-05-21T21:12:21.490" v="252" actId="165"/>
          <ac:grpSpMkLst>
            <pc:docMk/>
            <pc:sldMk cId="3160570460" sldId="2147375928"/>
            <ac:grpSpMk id="17" creationId="{7A842A3D-598C-2D57-40EA-1686DB9B07B4}"/>
          </ac:grpSpMkLst>
        </pc:grpChg>
        <pc:grpChg chg="mod">
          <ac:chgData name="Sara Gidlund" userId="4d6a041c-4c53-426d-90d4-468c16f43796" providerId="ADAL" clId="{2DC23B3B-8932-4F0C-B4AD-00866BF57B5E}" dt="2024-05-21T21:12:21.490" v="252" actId="165"/>
          <ac:grpSpMkLst>
            <pc:docMk/>
            <pc:sldMk cId="3160570460" sldId="2147375928"/>
            <ac:grpSpMk id="18" creationId="{414671A1-D4AD-8FCD-1514-8525B5029AEA}"/>
          </ac:grpSpMkLst>
        </pc:grpChg>
        <pc:grpChg chg="mod">
          <ac:chgData name="Sara Gidlund" userId="4d6a041c-4c53-426d-90d4-468c16f43796" providerId="ADAL" clId="{2DC23B3B-8932-4F0C-B4AD-00866BF57B5E}" dt="2024-05-21T21:12:21.490" v="252" actId="165"/>
          <ac:grpSpMkLst>
            <pc:docMk/>
            <pc:sldMk cId="3160570460" sldId="2147375928"/>
            <ac:grpSpMk id="19" creationId="{07AE5A6F-5667-B6D6-A6F6-E7E49B95F184}"/>
          </ac:grpSpMkLst>
        </pc:grpChg>
        <pc:grpChg chg="mod">
          <ac:chgData name="Sara Gidlund" userId="4d6a041c-4c53-426d-90d4-468c16f43796" providerId="ADAL" clId="{2DC23B3B-8932-4F0C-B4AD-00866BF57B5E}" dt="2024-05-21T21:12:21.490" v="252" actId="165"/>
          <ac:grpSpMkLst>
            <pc:docMk/>
            <pc:sldMk cId="3160570460" sldId="2147375928"/>
            <ac:grpSpMk id="20" creationId="{9C2AE010-CEC3-115A-C1DA-6B9B133AC61D}"/>
          </ac:grpSpMkLst>
        </pc:grpChg>
      </pc:sldChg>
      <pc:sldChg chg="addSp delSp modSp mod">
        <pc:chgData name="Sara Gidlund" userId="4d6a041c-4c53-426d-90d4-468c16f43796" providerId="ADAL" clId="{2DC23B3B-8932-4F0C-B4AD-00866BF57B5E}" dt="2024-05-21T21:23:16.889" v="339" actId="1036"/>
        <pc:sldMkLst>
          <pc:docMk/>
          <pc:sldMk cId="2180984922" sldId="2147375929"/>
        </pc:sldMkLst>
        <pc:spChg chg="add mod ord">
          <ac:chgData name="Sara Gidlund" userId="4d6a041c-4c53-426d-90d4-468c16f43796" providerId="ADAL" clId="{2DC23B3B-8932-4F0C-B4AD-00866BF57B5E}" dt="2024-05-21T21:17:09.396" v="286" actId="164"/>
          <ac:spMkLst>
            <pc:docMk/>
            <pc:sldMk cId="2180984922" sldId="2147375929"/>
            <ac:spMk id="3" creationId="{A7239800-7FA0-AA6E-0E00-2DF8C5F1CDED}"/>
          </ac:spMkLst>
        </pc:spChg>
        <pc:spChg chg="mod">
          <ac:chgData name="Sara Gidlund" userId="4d6a041c-4c53-426d-90d4-468c16f43796" providerId="ADAL" clId="{2DC23B3B-8932-4F0C-B4AD-00866BF57B5E}" dt="2024-05-21T21:23:16.889" v="339" actId="1036"/>
          <ac:spMkLst>
            <pc:docMk/>
            <pc:sldMk cId="2180984922" sldId="2147375929"/>
            <ac:spMk id="5" creationId="{E4496826-2456-F427-0BE8-20210DEE345D}"/>
          </ac:spMkLst>
        </pc:spChg>
        <pc:spChg chg="mod">
          <ac:chgData name="Sara Gidlund" userId="4d6a041c-4c53-426d-90d4-468c16f43796" providerId="ADAL" clId="{2DC23B3B-8932-4F0C-B4AD-00866BF57B5E}" dt="2024-05-21T21:17:01.546" v="285" actId="571"/>
          <ac:spMkLst>
            <pc:docMk/>
            <pc:sldMk cId="2180984922" sldId="2147375929"/>
            <ac:spMk id="7" creationId="{9A1B739A-AFEA-9B52-2C78-4B2DA932DABF}"/>
          </ac:spMkLst>
        </pc:spChg>
        <pc:spChg chg="mod">
          <ac:chgData name="Sara Gidlund" userId="4d6a041c-4c53-426d-90d4-468c16f43796" providerId="ADAL" clId="{2DC23B3B-8932-4F0C-B4AD-00866BF57B5E}" dt="2024-05-21T21:17:01.546" v="285" actId="571"/>
          <ac:spMkLst>
            <pc:docMk/>
            <pc:sldMk cId="2180984922" sldId="2147375929"/>
            <ac:spMk id="15" creationId="{C9CC6C40-0ACA-6609-7C6D-8BB552C1F9E0}"/>
          </ac:spMkLst>
        </pc:spChg>
        <pc:spChg chg="mod">
          <ac:chgData name="Sara Gidlund" userId="4d6a041c-4c53-426d-90d4-468c16f43796" providerId="ADAL" clId="{2DC23B3B-8932-4F0C-B4AD-00866BF57B5E}" dt="2024-05-21T21:17:01.546" v="285" actId="571"/>
          <ac:spMkLst>
            <pc:docMk/>
            <pc:sldMk cId="2180984922" sldId="2147375929"/>
            <ac:spMk id="16" creationId="{71B26BBA-FAFC-8830-E39F-8FD493CAC332}"/>
          </ac:spMkLst>
        </pc:spChg>
        <pc:spChg chg="mod">
          <ac:chgData name="Sara Gidlund" userId="4d6a041c-4c53-426d-90d4-468c16f43796" providerId="ADAL" clId="{2DC23B3B-8932-4F0C-B4AD-00866BF57B5E}" dt="2024-05-21T21:17:01.546" v="285" actId="571"/>
          <ac:spMkLst>
            <pc:docMk/>
            <pc:sldMk cId="2180984922" sldId="2147375929"/>
            <ac:spMk id="17" creationId="{FB1843D0-6572-988B-67C0-7BB3404680A5}"/>
          </ac:spMkLst>
        </pc:spChg>
        <pc:spChg chg="mod">
          <ac:chgData name="Sara Gidlund" userId="4d6a041c-4c53-426d-90d4-468c16f43796" providerId="ADAL" clId="{2DC23B3B-8932-4F0C-B4AD-00866BF57B5E}" dt="2024-05-21T21:17:01.546" v="285" actId="571"/>
          <ac:spMkLst>
            <pc:docMk/>
            <pc:sldMk cId="2180984922" sldId="2147375929"/>
            <ac:spMk id="18" creationId="{8C56E5A3-6899-4362-E000-0B7D035215F0}"/>
          </ac:spMkLst>
        </pc:spChg>
        <pc:spChg chg="mod">
          <ac:chgData name="Sara Gidlund" userId="4d6a041c-4c53-426d-90d4-468c16f43796" providerId="ADAL" clId="{2DC23B3B-8932-4F0C-B4AD-00866BF57B5E}" dt="2024-05-21T21:17:01.546" v="285" actId="571"/>
          <ac:spMkLst>
            <pc:docMk/>
            <pc:sldMk cId="2180984922" sldId="2147375929"/>
            <ac:spMk id="19" creationId="{5D5AFF3B-662C-0B1C-9C18-3E5E020DA6FF}"/>
          </ac:spMkLst>
        </pc:spChg>
        <pc:spChg chg="mod">
          <ac:chgData name="Sara Gidlund" userId="4d6a041c-4c53-426d-90d4-468c16f43796" providerId="ADAL" clId="{2DC23B3B-8932-4F0C-B4AD-00866BF57B5E}" dt="2024-05-21T21:17:01.546" v="285" actId="571"/>
          <ac:spMkLst>
            <pc:docMk/>
            <pc:sldMk cId="2180984922" sldId="2147375929"/>
            <ac:spMk id="20" creationId="{35B6F603-893A-E1B1-6F1A-E466D2847D91}"/>
          </ac:spMkLst>
        </pc:spChg>
        <pc:spChg chg="mod">
          <ac:chgData name="Sara Gidlund" userId="4d6a041c-4c53-426d-90d4-468c16f43796" providerId="ADAL" clId="{2DC23B3B-8932-4F0C-B4AD-00866BF57B5E}" dt="2024-05-21T21:17:01.546" v="285" actId="571"/>
          <ac:spMkLst>
            <pc:docMk/>
            <pc:sldMk cId="2180984922" sldId="2147375929"/>
            <ac:spMk id="21" creationId="{97FF9752-B50A-9B62-6403-C34B7A5CE00C}"/>
          </ac:spMkLst>
        </pc:spChg>
        <pc:spChg chg="mod">
          <ac:chgData name="Sara Gidlund" userId="4d6a041c-4c53-426d-90d4-468c16f43796" providerId="ADAL" clId="{2DC23B3B-8932-4F0C-B4AD-00866BF57B5E}" dt="2024-05-21T21:17:01.546" v="285" actId="571"/>
          <ac:spMkLst>
            <pc:docMk/>
            <pc:sldMk cId="2180984922" sldId="2147375929"/>
            <ac:spMk id="25" creationId="{90162E9F-4F73-4695-AC72-A9A35B18BD51}"/>
          </ac:spMkLst>
        </pc:spChg>
        <pc:spChg chg="del mod topLvl">
          <ac:chgData name="Sara Gidlund" userId="4d6a041c-4c53-426d-90d4-468c16f43796" providerId="ADAL" clId="{2DC23B3B-8932-4F0C-B4AD-00866BF57B5E}" dt="2024-05-21T21:16:23.064" v="279" actId="478"/>
          <ac:spMkLst>
            <pc:docMk/>
            <pc:sldMk cId="2180984922" sldId="2147375929"/>
            <ac:spMk id="72" creationId="{2A6B51A1-6198-0FF9-E1EB-5FD1333F5988}"/>
          </ac:spMkLst>
        </pc:spChg>
        <pc:spChg chg="del mod topLvl">
          <ac:chgData name="Sara Gidlund" userId="4d6a041c-4c53-426d-90d4-468c16f43796" providerId="ADAL" clId="{2DC23B3B-8932-4F0C-B4AD-00866BF57B5E}" dt="2024-05-21T21:16:25.348" v="280" actId="478"/>
          <ac:spMkLst>
            <pc:docMk/>
            <pc:sldMk cId="2180984922" sldId="2147375929"/>
            <ac:spMk id="73" creationId="{39F1CDED-E4EA-091B-65F0-CDF69BF66C52}"/>
          </ac:spMkLst>
        </pc:spChg>
        <pc:spChg chg="mod">
          <ac:chgData name="Sara Gidlund" userId="4d6a041c-4c53-426d-90d4-468c16f43796" providerId="ADAL" clId="{2DC23B3B-8932-4F0C-B4AD-00866BF57B5E}" dt="2024-05-21T21:16:20.406" v="278" actId="165"/>
          <ac:spMkLst>
            <pc:docMk/>
            <pc:sldMk cId="2180984922" sldId="2147375929"/>
            <ac:spMk id="75" creationId="{71633F67-D232-192D-FC42-D3F5296EA980}"/>
          </ac:spMkLst>
        </pc:spChg>
        <pc:spChg chg="mod">
          <ac:chgData name="Sara Gidlund" userId="4d6a041c-4c53-426d-90d4-468c16f43796" providerId="ADAL" clId="{2DC23B3B-8932-4F0C-B4AD-00866BF57B5E}" dt="2024-05-21T21:16:20.406" v="278" actId="165"/>
          <ac:spMkLst>
            <pc:docMk/>
            <pc:sldMk cId="2180984922" sldId="2147375929"/>
            <ac:spMk id="81" creationId="{E26C8B0F-04C4-0140-C92B-0FC278D39AEE}"/>
          </ac:spMkLst>
        </pc:spChg>
        <pc:spChg chg="mod">
          <ac:chgData name="Sara Gidlund" userId="4d6a041c-4c53-426d-90d4-468c16f43796" providerId="ADAL" clId="{2DC23B3B-8932-4F0C-B4AD-00866BF57B5E}" dt="2024-05-21T21:16:20.406" v="278" actId="165"/>
          <ac:spMkLst>
            <pc:docMk/>
            <pc:sldMk cId="2180984922" sldId="2147375929"/>
            <ac:spMk id="82" creationId="{4462521C-FFBE-B851-048A-94DDD80022A2}"/>
          </ac:spMkLst>
        </pc:spChg>
        <pc:spChg chg="mod">
          <ac:chgData name="Sara Gidlund" userId="4d6a041c-4c53-426d-90d4-468c16f43796" providerId="ADAL" clId="{2DC23B3B-8932-4F0C-B4AD-00866BF57B5E}" dt="2024-05-21T21:16:20.406" v="278" actId="165"/>
          <ac:spMkLst>
            <pc:docMk/>
            <pc:sldMk cId="2180984922" sldId="2147375929"/>
            <ac:spMk id="83" creationId="{07122A1E-5E6A-6B16-A610-E1CD6CA7024E}"/>
          </ac:spMkLst>
        </pc:spChg>
        <pc:spChg chg="mod">
          <ac:chgData name="Sara Gidlund" userId="4d6a041c-4c53-426d-90d4-468c16f43796" providerId="ADAL" clId="{2DC23B3B-8932-4F0C-B4AD-00866BF57B5E}" dt="2024-05-21T21:16:20.406" v="278" actId="165"/>
          <ac:spMkLst>
            <pc:docMk/>
            <pc:sldMk cId="2180984922" sldId="2147375929"/>
            <ac:spMk id="84" creationId="{A111FDD8-7AEF-27AF-87AB-B5CD88E7E49D}"/>
          </ac:spMkLst>
        </pc:spChg>
        <pc:spChg chg="mod">
          <ac:chgData name="Sara Gidlund" userId="4d6a041c-4c53-426d-90d4-468c16f43796" providerId="ADAL" clId="{2DC23B3B-8932-4F0C-B4AD-00866BF57B5E}" dt="2024-05-21T21:16:20.406" v="278" actId="165"/>
          <ac:spMkLst>
            <pc:docMk/>
            <pc:sldMk cId="2180984922" sldId="2147375929"/>
            <ac:spMk id="85" creationId="{EDE0B6FD-81A3-622E-224B-E81923132356}"/>
          </ac:spMkLst>
        </pc:spChg>
        <pc:spChg chg="mod">
          <ac:chgData name="Sara Gidlund" userId="4d6a041c-4c53-426d-90d4-468c16f43796" providerId="ADAL" clId="{2DC23B3B-8932-4F0C-B4AD-00866BF57B5E}" dt="2024-05-21T21:16:20.406" v="278" actId="165"/>
          <ac:spMkLst>
            <pc:docMk/>
            <pc:sldMk cId="2180984922" sldId="2147375929"/>
            <ac:spMk id="86" creationId="{78C538BC-DDBC-6E1F-D7A4-734C1A65C774}"/>
          </ac:spMkLst>
        </pc:spChg>
        <pc:spChg chg="mod">
          <ac:chgData name="Sara Gidlund" userId="4d6a041c-4c53-426d-90d4-468c16f43796" providerId="ADAL" clId="{2DC23B3B-8932-4F0C-B4AD-00866BF57B5E}" dt="2024-05-21T21:16:20.406" v="278" actId="165"/>
          <ac:spMkLst>
            <pc:docMk/>
            <pc:sldMk cId="2180984922" sldId="2147375929"/>
            <ac:spMk id="87" creationId="{6043F4B1-0C90-B840-4904-2A25A1092E7A}"/>
          </ac:spMkLst>
        </pc:spChg>
        <pc:spChg chg="mod">
          <ac:chgData name="Sara Gidlund" userId="4d6a041c-4c53-426d-90d4-468c16f43796" providerId="ADAL" clId="{2DC23B3B-8932-4F0C-B4AD-00866BF57B5E}" dt="2024-05-21T21:16:20.406" v="278" actId="165"/>
          <ac:spMkLst>
            <pc:docMk/>
            <pc:sldMk cId="2180984922" sldId="2147375929"/>
            <ac:spMk id="88" creationId="{C3599E84-BDCF-D7B0-9E04-1AEFF3E0CA47}"/>
          </ac:spMkLst>
        </pc:spChg>
        <pc:grpChg chg="add mod">
          <ac:chgData name="Sara Gidlund" userId="4d6a041c-4c53-426d-90d4-468c16f43796" providerId="ADAL" clId="{2DC23B3B-8932-4F0C-B4AD-00866BF57B5E}" dt="2024-05-21T21:17:01.546" v="285" actId="571"/>
          <ac:grpSpMkLst>
            <pc:docMk/>
            <pc:sldMk cId="2180984922" sldId="2147375929"/>
            <ac:grpSpMk id="4" creationId="{1B98C31A-6B4B-39B7-65E8-3240896329F4}"/>
          </ac:grpSpMkLst>
        </pc:grpChg>
        <pc:grpChg chg="mod">
          <ac:chgData name="Sara Gidlund" userId="4d6a041c-4c53-426d-90d4-468c16f43796" providerId="ADAL" clId="{2DC23B3B-8932-4F0C-B4AD-00866BF57B5E}" dt="2024-05-21T21:17:01.546" v="285" actId="571"/>
          <ac:grpSpMkLst>
            <pc:docMk/>
            <pc:sldMk cId="2180984922" sldId="2147375929"/>
            <ac:grpSpMk id="8" creationId="{9CDB01D9-233B-4C2A-0D7C-1C8C3F07632A}"/>
          </ac:grpSpMkLst>
        </pc:grpChg>
        <pc:grpChg chg="mod">
          <ac:chgData name="Sara Gidlund" userId="4d6a041c-4c53-426d-90d4-468c16f43796" providerId="ADAL" clId="{2DC23B3B-8932-4F0C-B4AD-00866BF57B5E}" dt="2024-05-21T21:17:01.546" v="285" actId="571"/>
          <ac:grpSpMkLst>
            <pc:docMk/>
            <pc:sldMk cId="2180984922" sldId="2147375929"/>
            <ac:grpSpMk id="9" creationId="{848E834C-B8B7-164E-C254-E9DB0383818F}"/>
          </ac:grpSpMkLst>
        </pc:grpChg>
        <pc:grpChg chg="mod">
          <ac:chgData name="Sara Gidlund" userId="4d6a041c-4c53-426d-90d4-468c16f43796" providerId="ADAL" clId="{2DC23B3B-8932-4F0C-B4AD-00866BF57B5E}" dt="2024-05-21T21:17:01.546" v="285" actId="571"/>
          <ac:grpSpMkLst>
            <pc:docMk/>
            <pc:sldMk cId="2180984922" sldId="2147375929"/>
            <ac:grpSpMk id="10" creationId="{E3ABAE81-DB05-FBCB-0515-BEA094ACABC0}"/>
          </ac:grpSpMkLst>
        </pc:grpChg>
        <pc:grpChg chg="mod">
          <ac:chgData name="Sara Gidlund" userId="4d6a041c-4c53-426d-90d4-468c16f43796" providerId="ADAL" clId="{2DC23B3B-8932-4F0C-B4AD-00866BF57B5E}" dt="2024-05-21T21:17:01.546" v="285" actId="571"/>
          <ac:grpSpMkLst>
            <pc:docMk/>
            <pc:sldMk cId="2180984922" sldId="2147375929"/>
            <ac:grpSpMk id="13" creationId="{FE7D63ED-9D48-C3B1-8920-1C293B8C34B1}"/>
          </ac:grpSpMkLst>
        </pc:grpChg>
        <pc:grpChg chg="mod">
          <ac:chgData name="Sara Gidlund" userId="4d6a041c-4c53-426d-90d4-468c16f43796" providerId="ADAL" clId="{2DC23B3B-8932-4F0C-B4AD-00866BF57B5E}" dt="2024-05-21T21:17:01.546" v="285" actId="571"/>
          <ac:grpSpMkLst>
            <pc:docMk/>
            <pc:sldMk cId="2180984922" sldId="2147375929"/>
            <ac:grpSpMk id="14" creationId="{D0972163-FD34-540F-F45C-05A252E1E67B}"/>
          </ac:grpSpMkLst>
        </pc:grpChg>
        <pc:grpChg chg="add mod">
          <ac:chgData name="Sara Gidlund" userId="4d6a041c-4c53-426d-90d4-468c16f43796" providerId="ADAL" clId="{2DC23B3B-8932-4F0C-B4AD-00866BF57B5E}" dt="2024-05-21T21:22:01.903" v="324" actId="1076"/>
          <ac:grpSpMkLst>
            <pc:docMk/>
            <pc:sldMk cId="2180984922" sldId="2147375929"/>
            <ac:grpSpMk id="27" creationId="{E6513927-E68E-677B-DBF7-9580BFC3C799}"/>
          </ac:grpSpMkLst>
        </pc:grpChg>
        <pc:grpChg chg="del">
          <ac:chgData name="Sara Gidlund" userId="4d6a041c-4c53-426d-90d4-468c16f43796" providerId="ADAL" clId="{2DC23B3B-8932-4F0C-B4AD-00866BF57B5E}" dt="2024-05-21T21:16:20.406" v="278" actId="165"/>
          <ac:grpSpMkLst>
            <pc:docMk/>
            <pc:sldMk cId="2180984922" sldId="2147375929"/>
            <ac:grpSpMk id="71" creationId="{EB7BA276-AE45-CF19-E98B-49B62B821400}"/>
          </ac:grpSpMkLst>
        </pc:grpChg>
        <pc:grpChg chg="mod topLvl">
          <ac:chgData name="Sara Gidlund" userId="4d6a041c-4c53-426d-90d4-468c16f43796" providerId="ADAL" clId="{2DC23B3B-8932-4F0C-B4AD-00866BF57B5E}" dt="2024-05-21T21:17:09.396" v="286" actId="164"/>
          <ac:grpSpMkLst>
            <pc:docMk/>
            <pc:sldMk cId="2180984922" sldId="2147375929"/>
            <ac:grpSpMk id="74" creationId="{F5951550-335A-0A81-3B5A-0B924DD7E944}"/>
          </ac:grpSpMkLst>
        </pc:grpChg>
        <pc:grpChg chg="mod">
          <ac:chgData name="Sara Gidlund" userId="4d6a041c-4c53-426d-90d4-468c16f43796" providerId="ADAL" clId="{2DC23B3B-8932-4F0C-B4AD-00866BF57B5E}" dt="2024-05-21T21:16:20.406" v="278" actId="165"/>
          <ac:grpSpMkLst>
            <pc:docMk/>
            <pc:sldMk cId="2180984922" sldId="2147375929"/>
            <ac:grpSpMk id="76" creationId="{4F11A796-C46E-5C37-530C-F0F62519A465}"/>
          </ac:grpSpMkLst>
        </pc:grpChg>
        <pc:grpChg chg="mod">
          <ac:chgData name="Sara Gidlund" userId="4d6a041c-4c53-426d-90d4-468c16f43796" providerId="ADAL" clId="{2DC23B3B-8932-4F0C-B4AD-00866BF57B5E}" dt="2024-05-21T21:16:20.406" v="278" actId="165"/>
          <ac:grpSpMkLst>
            <pc:docMk/>
            <pc:sldMk cId="2180984922" sldId="2147375929"/>
            <ac:grpSpMk id="77" creationId="{2AED64C1-F7FD-77E7-E64C-B7E9B2423422}"/>
          </ac:grpSpMkLst>
        </pc:grpChg>
        <pc:grpChg chg="mod">
          <ac:chgData name="Sara Gidlund" userId="4d6a041c-4c53-426d-90d4-468c16f43796" providerId="ADAL" clId="{2DC23B3B-8932-4F0C-B4AD-00866BF57B5E}" dt="2024-05-21T21:16:20.406" v="278" actId="165"/>
          <ac:grpSpMkLst>
            <pc:docMk/>
            <pc:sldMk cId="2180984922" sldId="2147375929"/>
            <ac:grpSpMk id="78" creationId="{5D941848-94D8-DB70-FDDD-8514E1DB6912}"/>
          </ac:grpSpMkLst>
        </pc:grpChg>
        <pc:grpChg chg="mod">
          <ac:chgData name="Sara Gidlund" userId="4d6a041c-4c53-426d-90d4-468c16f43796" providerId="ADAL" clId="{2DC23B3B-8932-4F0C-B4AD-00866BF57B5E}" dt="2024-05-21T21:16:20.406" v="278" actId="165"/>
          <ac:grpSpMkLst>
            <pc:docMk/>
            <pc:sldMk cId="2180984922" sldId="2147375929"/>
            <ac:grpSpMk id="79" creationId="{016F18BB-E2B5-7ADE-C254-6B64E76A38CA}"/>
          </ac:grpSpMkLst>
        </pc:grpChg>
        <pc:grpChg chg="mod">
          <ac:chgData name="Sara Gidlund" userId="4d6a041c-4c53-426d-90d4-468c16f43796" providerId="ADAL" clId="{2DC23B3B-8932-4F0C-B4AD-00866BF57B5E}" dt="2024-05-21T21:16:20.406" v="278" actId="165"/>
          <ac:grpSpMkLst>
            <pc:docMk/>
            <pc:sldMk cId="2180984922" sldId="2147375929"/>
            <ac:grpSpMk id="80" creationId="{44C18C51-79F6-A1D2-A9A5-D5989C16F9AF}"/>
          </ac:grpSpMkLst>
        </pc:grpChg>
        <pc:picChg chg="add mod">
          <ac:chgData name="Sara Gidlund" userId="4d6a041c-4c53-426d-90d4-468c16f43796" providerId="ADAL" clId="{2DC23B3B-8932-4F0C-B4AD-00866BF57B5E}" dt="2024-05-21T21:17:01.546" v="285" actId="571"/>
          <ac:picMkLst>
            <pc:docMk/>
            <pc:sldMk cId="2180984922" sldId="2147375929"/>
            <ac:picMk id="26" creationId="{E2E4A3EA-1E11-ABBE-B0F3-A1B2C56B9F7D}"/>
          </ac:picMkLst>
        </pc:picChg>
        <pc:picChg chg="mod">
          <ac:chgData name="Sara Gidlund" userId="4d6a041c-4c53-426d-90d4-468c16f43796" providerId="ADAL" clId="{2DC23B3B-8932-4F0C-B4AD-00866BF57B5E}" dt="2024-05-21T21:21:50.353" v="322" actId="167"/>
          <ac:picMkLst>
            <pc:docMk/>
            <pc:sldMk cId="2180984922" sldId="2147375929"/>
            <ac:picMk id="89" creationId="{2C2B6C83-0E21-37F7-57E5-C3AB63792EB6}"/>
          </ac:picMkLst>
        </pc:picChg>
        <pc:picChg chg="mod">
          <ac:chgData name="Sara Gidlund" userId="4d6a041c-4c53-426d-90d4-468c16f43796" providerId="ADAL" clId="{2DC23B3B-8932-4F0C-B4AD-00866BF57B5E}" dt="2024-05-21T21:21:37.588" v="319" actId="1440"/>
          <ac:picMkLst>
            <pc:docMk/>
            <pc:sldMk cId="2180984922" sldId="2147375929"/>
            <ac:picMk id="90" creationId="{2989FD97-7945-03DA-EF1F-6AF167731D85}"/>
          </ac:picMkLst>
        </pc:picChg>
      </pc:sldChg>
      <pc:sldChg chg="addSp delSp modSp mod">
        <pc:chgData name="Sara Gidlund" userId="4d6a041c-4c53-426d-90d4-468c16f43796" providerId="ADAL" clId="{2DC23B3B-8932-4F0C-B4AD-00866BF57B5E}" dt="2024-05-21T21:24:43.574" v="350" actId="1035"/>
        <pc:sldMkLst>
          <pc:docMk/>
          <pc:sldMk cId="3986973684" sldId="2147375930"/>
        </pc:sldMkLst>
        <pc:spChg chg="mod">
          <ac:chgData name="Sara Gidlund" userId="4d6a041c-4c53-426d-90d4-468c16f43796" providerId="ADAL" clId="{2DC23B3B-8932-4F0C-B4AD-00866BF57B5E}" dt="2024-05-21T21:24:43.574" v="350" actId="1035"/>
          <ac:spMkLst>
            <pc:docMk/>
            <pc:sldMk cId="3986973684" sldId="2147375930"/>
            <ac:spMk id="4" creationId="{3FED82D5-F3A2-37FC-B115-DA8F003416FC}"/>
          </ac:spMkLst>
        </pc:spChg>
        <pc:spChg chg="mod">
          <ac:chgData name="Sara Gidlund" userId="4d6a041c-4c53-426d-90d4-468c16f43796" providerId="ADAL" clId="{2DC23B3B-8932-4F0C-B4AD-00866BF57B5E}" dt="2024-05-21T21:17:15.609" v="288"/>
          <ac:spMkLst>
            <pc:docMk/>
            <pc:sldMk cId="3986973684" sldId="2147375930"/>
            <ac:spMk id="5" creationId="{171F2FA0-C766-5C0E-5A13-C5DF650FC55C}"/>
          </ac:spMkLst>
        </pc:spChg>
        <pc:spChg chg="mod">
          <ac:chgData name="Sara Gidlund" userId="4d6a041c-4c53-426d-90d4-468c16f43796" providerId="ADAL" clId="{2DC23B3B-8932-4F0C-B4AD-00866BF57B5E}" dt="2024-05-21T21:23:43.679" v="342" actId="1076"/>
          <ac:spMkLst>
            <pc:docMk/>
            <pc:sldMk cId="3986973684" sldId="2147375930"/>
            <ac:spMk id="10" creationId="{175EFB19-0DAB-02A1-1B34-C082397E078B}"/>
          </ac:spMkLst>
        </pc:spChg>
        <pc:spChg chg="mod">
          <ac:chgData name="Sara Gidlund" userId="4d6a041c-4c53-426d-90d4-468c16f43796" providerId="ADAL" clId="{2DC23B3B-8932-4F0C-B4AD-00866BF57B5E}" dt="2024-05-21T21:17:15.609" v="288"/>
          <ac:spMkLst>
            <pc:docMk/>
            <pc:sldMk cId="3986973684" sldId="2147375930"/>
            <ac:spMk id="11" creationId="{F75B90AE-97F4-2FF1-0194-C234B51BDB75}"/>
          </ac:spMkLst>
        </pc:spChg>
        <pc:spChg chg="mod">
          <ac:chgData name="Sara Gidlund" userId="4d6a041c-4c53-426d-90d4-468c16f43796" providerId="ADAL" clId="{2DC23B3B-8932-4F0C-B4AD-00866BF57B5E}" dt="2024-05-21T21:17:15.609" v="288"/>
          <ac:spMkLst>
            <pc:docMk/>
            <pc:sldMk cId="3986973684" sldId="2147375930"/>
            <ac:spMk id="38" creationId="{648613E8-8A50-F680-8AAA-B8DB729B639C}"/>
          </ac:spMkLst>
        </pc:spChg>
        <pc:spChg chg="mod">
          <ac:chgData name="Sara Gidlund" userId="4d6a041c-4c53-426d-90d4-468c16f43796" providerId="ADAL" clId="{2DC23B3B-8932-4F0C-B4AD-00866BF57B5E}" dt="2024-05-21T21:17:15.609" v="288"/>
          <ac:spMkLst>
            <pc:docMk/>
            <pc:sldMk cId="3986973684" sldId="2147375930"/>
            <ac:spMk id="39" creationId="{6441AF74-6B72-AE99-8BC0-6C34FECBBD2B}"/>
          </ac:spMkLst>
        </pc:spChg>
        <pc:spChg chg="mod">
          <ac:chgData name="Sara Gidlund" userId="4d6a041c-4c53-426d-90d4-468c16f43796" providerId="ADAL" clId="{2DC23B3B-8932-4F0C-B4AD-00866BF57B5E}" dt="2024-05-21T21:17:15.609" v="288"/>
          <ac:spMkLst>
            <pc:docMk/>
            <pc:sldMk cId="3986973684" sldId="2147375930"/>
            <ac:spMk id="40" creationId="{E599BA83-2A44-7E07-F900-A067E87E70C3}"/>
          </ac:spMkLst>
        </pc:spChg>
        <pc:spChg chg="mod">
          <ac:chgData name="Sara Gidlund" userId="4d6a041c-4c53-426d-90d4-468c16f43796" providerId="ADAL" clId="{2DC23B3B-8932-4F0C-B4AD-00866BF57B5E}" dt="2024-05-21T21:17:15.609" v="288"/>
          <ac:spMkLst>
            <pc:docMk/>
            <pc:sldMk cId="3986973684" sldId="2147375930"/>
            <ac:spMk id="41" creationId="{F98729B1-FB26-AD41-56AC-E1526F552C15}"/>
          </ac:spMkLst>
        </pc:spChg>
        <pc:spChg chg="mod">
          <ac:chgData name="Sara Gidlund" userId="4d6a041c-4c53-426d-90d4-468c16f43796" providerId="ADAL" clId="{2DC23B3B-8932-4F0C-B4AD-00866BF57B5E}" dt="2024-05-21T21:17:15.609" v="288"/>
          <ac:spMkLst>
            <pc:docMk/>
            <pc:sldMk cId="3986973684" sldId="2147375930"/>
            <ac:spMk id="42" creationId="{00ED2578-C8DB-6F8C-4E91-2C34ED6C8C12}"/>
          </ac:spMkLst>
        </pc:spChg>
        <pc:spChg chg="mod">
          <ac:chgData name="Sara Gidlund" userId="4d6a041c-4c53-426d-90d4-468c16f43796" providerId="ADAL" clId="{2DC23B3B-8932-4F0C-B4AD-00866BF57B5E}" dt="2024-05-21T21:17:15.609" v="288"/>
          <ac:spMkLst>
            <pc:docMk/>
            <pc:sldMk cId="3986973684" sldId="2147375930"/>
            <ac:spMk id="43" creationId="{B453416A-2E18-D8CB-77EA-AE024971CE28}"/>
          </ac:spMkLst>
        </pc:spChg>
        <pc:spChg chg="mod">
          <ac:chgData name="Sara Gidlund" userId="4d6a041c-4c53-426d-90d4-468c16f43796" providerId="ADAL" clId="{2DC23B3B-8932-4F0C-B4AD-00866BF57B5E}" dt="2024-05-21T21:17:15.609" v="288"/>
          <ac:spMkLst>
            <pc:docMk/>
            <pc:sldMk cId="3986973684" sldId="2147375930"/>
            <ac:spMk id="44" creationId="{A49CE5FC-89FE-DCEB-5503-AAB635A6EF2E}"/>
          </ac:spMkLst>
        </pc:spChg>
        <pc:spChg chg="mod">
          <ac:chgData name="Sara Gidlund" userId="4d6a041c-4c53-426d-90d4-468c16f43796" providerId="ADAL" clId="{2DC23B3B-8932-4F0C-B4AD-00866BF57B5E}" dt="2024-05-21T21:17:15.609" v="288"/>
          <ac:spMkLst>
            <pc:docMk/>
            <pc:sldMk cId="3986973684" sldId="2147375930"/>
            <ac:spMk id="45" creationId="{A6E1C160-B45F-9287-6685-7A12A1D8D627}"/>
          </ac:spMkLst>
        </pc:spChg>
        <pc:spChg chg="mod">
          <ac:chgData name="Sara Gidlund" userId="4d6a041c-4c53-426d-90d4-468c16f43796" providerId="ADAL" clId="{2DC23B3B-8932-4F0C-B4AD-00866BF57B5E}" dt="2024-05-21T21:23:33.265" v="341"/>
          <ac:spMkLst>
            <pc:docMk/>
            <pc:sldMk cId="3986973684" sldId="2147375930"/>
            <ac:spMk id="47" creationId="{9DDFE42A-D63C-F8A8-3ED8-67EF60A88286}"/>
          </ac:spMkLst>
        </pc:spChg>
        <pc:spChg chg="mod">
          <ac:chgData name="Sara Gidlund" userId="4d6a041c-4c53-426d-90d4-468c16f43796" providerId="ADAL" clId="{2DC23B3B-8932-4F0C-B4AD-00866BF57B5E}" dt="2024-05-21T21:23:33.265" v="341"/>
          <ac:spMkLst>
            <pc:docMk/>
            <pc:sldMk cId="3986973684" sldId="2147375930"/>
            <ac:spMk id="49" creationId="{CF2667E0-5D16-4A69-1B7F-AA5FF3910F74}"/>
          </ac:spMkLst>
        </pc:spChg>
        <pc:spChg chg="mod">
          <ac:chgData name="Sara Gidlund" userId="4d6a041c-4c53-426d-90d4-468c16f43796" providerId="ADAL" clId="{2DC23B3B-8932-4F0C-B4AD-00866BF57B5E}" dt="2024-05-21T21:23:33.265" v="341"/>
          <ac:spMkLst>
            <pc:docMk/>
            <pc:sldMk cId="3986973684" sldId="2147375930"/>
            <ac:spMk id="55" creationId="{D511791E-B559-8DE0-ACF1-8A3E85C0B13D}"/>
          </ac:spMkLst>
        </pc:spChg>
        <pc:spChg chg="mod">
          <ac:chgData name="Sara Gidlund" userId="4d6a041c-4c53-426d-90d4-468c16f43796" providerId="ADAL" clId="{2DC23B3B-8932-4F0C-B4AD-00866BF57B5E}" dt="2024-05-21T21:23:33.265" v="341"/>
          <ac:spMkLst>
            <pc:docMk/>
            <pc:sldMk cId="3986973684" sldId="2147375930"/>
            <ac:spMk id="56" creationId="{BB258110-4AF9-5C09-9CA7-C4A79996552A}"/>
          </ac:spMkLst>
        </pc:spChg>
        <pc:spChg chg="mod">
          <ac:chgData name="Sara Gidlund" userId="4d6a041c-4c53-426d-90d4-468c16f43796" providerId="ADAL" clId="{2DC23B3B-8932-4F0C-B4AD-00866BF57B5E}" dt="2024-05-21T21:23:33.265" v="341"/>
          <ac:spMkLst>
            <pc:docMk/>
            <pc:sldMk cId="3986973684" sldId="2147375930"/>
            <ac:spMk id="57" creationId="{C999E94D-8CB9-A745-5BE4-107EA0F2FE3C}"/>
          </ac:spMkLst>
        </pc:spChg>
        <pc:spChg chg="mod">
          <ac:chgData name="Sara Gidlund" userId="4d6a041c-4c53-426d-90d4-468c16f43796" providerId="ADAL" clId="{2DC23B3B-8932-4F0C-B4AD-00866BF57B5E}" dt="2024-05-21T21:23:33.265" v="341"/>
          <ac:spMkLst>
            <pc:docMk/>
            <pc:sldMk cId="3986973684" sldId="2147375930"/>
            <ac:spMk id="58" creationId="{4866431C-A440-9302-82A5-B7480A98C04D}"/>
          </ac:spMkLst>
        </pc:spChg>
        <pc:spChg chg="mod">
          <ac:chgData name="Sara Gidlund" userId="4d6a041c-4c53-426d-90d4-468c16f43796" providerId="ADAL" clId="{2DC23B3B-8932-4F0C-B4AD-00866BF57B5E}" dt="2024-05-21T21:23:33.265" v="341"/>
          <ac:spMkLst>
            <pc:docMk/>
            <pc:sldMk cId="3986973684" sldId="2147375930"/>
            <ac:spMk id="59" creationId="{7EBD1E0B-005F-F798-C3E0-664E49A54EB2}"/>
          </ac:spMkLst>
        </pc:spChg>
        <pc:spChg chg="mod">
          <ac:chgData name="Sara Gidlund" userId="4d6a041c-4c53-426d-90d4-468c16f43796" providerId="ADAL" clId="{2DC23B3B-8932-4F0C-B4AD-00866BF57B5E}" dt="2024-05-21T21:23:33.265" v="341"/>
          <ac:spMkLst>
            <pc:docMk/>
            <pc:sldMk cId="3986973684" sldId="2147375930"/>
            <ac:spMk id="60" creationId="{649E0A55-5808-E80D-F9C6-07185CCF5F46}"/>
          </ac:spMkLst>
        </pc:spChg>
        <pc:spChg chg="mod">
          <ac:chgData name="Sara Gidlund" userId="4d6a041c-4c53-426d-90d4-468c16f43796" providerId="ADAL" clId="{2DC23B3B-8932-4F0C-B4AD-00866BF57B5E}" dt="2024-05-21T21:23:33.265" v="341"/>
          <ac:spMkLst>
            <pc:docMk/>
            <pc:sldMk cId="3986973684" sldId="2147375930"/>
            <ac:spMk id="61" creationId="{D8AA83E6-8514-8441-D25E-09F8E594B47B}"/>
          </ac:spMkLst>
        </pc:spChg>
        <pc:spChg chg="mod">
          <ac:chgData name="Sara Gidlund" userId="4d6a041c-4c53-426d-90d4-468c16f43796" providerId="ADAL" clId="{2DC23B3B-8932-4F0C-B4AD-00866BF57B5E}" dt="2024-05-21T21:23:33.265" v="341"/>
          <ac:spMkLst>
            <pc:docMk/>
            <pc:sldMk cId="3986973684" sldId="2147375930"/>
            <ac:spMk id="62" creationId="{C40067B3-F6F9-49E7-D855-A0094C46610B}"/>
          </ac:spMkLst>
        </pc:spChg>
        <pc:grpChg chg="add del mod">
          <ac:chgData name="Sara Gidlund" userId="4d6a041c-4c53-426d-90d4-468c16f43796" providerId="ADAL" clId="{2DC23B3B-8932-4F0C-B4AD-00866BF57B5E}" dt="2024-05-21T21:23:32.780" v="340" actId="478"/>
          <ac:grpSpMkLst>
            <pc:docMk/>
            <pc:sldMk cId="3986973684" sldId="2147375930"/>
            <ac:grpSpMk id="3" creationId="{7A8E2D87-4B8A-9E59-0011-E674C14594F3}"/>
          </ac:grpSpMkLst>
        </pc:grpChg>
        <pc:grpChg chg="mod">
          <ac:chgData name="Sara Gidlund" userId="4d6a041c-4c53-426d-90d4-468c16f43796" providerId="ADAL" clId="{2DC23B3B-8932-4F0C-B4AD-00866BF57B5E}" dt="2024-05-21T21:17:15.609" v="288"/>
          <ac:grpSpMkLst>
            <pc:docMk/>
            <pc:sldMk cId="3986973684" sldId="2147375930"/>
            <ac:grpSpMk id="6" creationId="{94560A97-1A6C-090B-5D94-24B0C3270218}"/>
          </ac:grpSpMkLst>
        </pc:grpChg>
        <pc:grpChg chg="mod">
          <ac:chgData name="Sara Gidlund" userId="4d6a041c-4c53-426d-90d4-468c16f43796" providerId="ADAL" clId="{2DC23B3B-8932-4F0C-B4AD-00866BF57B5E}" dt="2024-05-21T21:17:15.609" v="288"/>
          <ac:grpSpMkLst>
            <pc:docMk/>
            <pc:sldMk cId="3986973684" sldId="2147375930"/>
            <ac:grpSpMk id="12" creationId="{AC69B06D-31D3-2272-6A5D-A54880D2CBE7}"/>
          </ac:grpSpMkLst>
        </pc:grpChg>
        <pc:grpChg chg="del">
          <ac:chgData name="Sara Gidlund" userId="4d6a041c-4c53-426d-90d4-468c16f43796" providerId="ADAL" clId="{2DC23B3B-8932-4F0C-B4AD-00866BF57B5E}" dt="2024-05-21T21:17:15.207" v="287" actId="478"/>
          <ac:grpSpMkLst>
            <pc:docMk/>
            <pc:sldMk cId="3986973684" sldId="2147375930"/>
            <ac:grpSpMk id="13" creationId="{15326F08-CDF3-AF4C-1772-BD78179C729D}"/>
          </ac:grpSpMkLst>
        </pc:grpChg>
        <pc:grpChg chg="mod">
          <ac:chgData name="Sara Gidlund" userId="4d6a041c-4c53-426d-90d4-468c16f43796" providerId="ADAL" clId="{2DC23B3B-8932-4F0C-B4AD-00866BF57B5E}" dt="2024-05-21T21:17:15.609" v="288"/>
          <ac:grpSpMkLst>
            <pc:docMk/>
            <pc:sldMk cId="3986973684" sldId="2147375930"/>
            <ac:grpSpMk id="32" creationId="{F87238E1-BA0D-8AFF-3EFB-27F46C5CF09C}"/>
          </ac:grpSpMkLst>
        </pc:grpChg>
        <pc:grpChg chg="mod">
          <ac:chgData name="Sara Gidlund" userId="4d6a041c-4c53-426d-90d4-468c16f43796" providerId="ADAL" clId="{2DC23B3B-8932-4F0C-B4AD-00866BF57B5E}" dt="2024-05-21T21:17:15.609" v="288"/>
          <ac:grpSpMkLst>
            <pc:docMk/>
            <pc:sldMk cId="3986973684" sldId="2147375930"/>
            <ac:grpSpMk id="35" creationId="{B5EA4033-233F-ADC4-D336-91D25E2BCBEF}"/>
          </ac:grpSpMkLst>
        </pc:grpChg>
        <pc:grpChg chg="mod">
          <ac:chgData name="Sara Gidlund" userId="4d6a041c-4c53-426d-90d4-468c16f43796" providerId="ADAL" clId="{2DC23B3B-8932-4F0C-B4AD-00866BF57B5E}" dt="2024-05-21T21:17:15.609" v="288"/>
          <ac:grpSpMkLst>
            <pc:docMk/>
            <pc:sldMk cId="3986973684" sldId="2147375930"/>
            <ac:grpSpMk id="36" creationId="{62F47F93-6ECD-19C2-FDE2-3660896E6FAA}"/>
          </ac:grpSpMkLst>
        </pc:grpChg>
        <pc:grpChg chg="mod">
          <ac:chgData name="Sara Gidlund" userId="4d6a041c-4c53-426d-90d4-468c16f43796" providerId="ADAL" clId="{2DC23B3B-8932-4F0C-B4AD-00866BF57B5E}" dt="2024-05-21T21:17:15.609" v="288"/>
          <ac:grpSpMkLst>
            <pc:docMk/>
            <pc:sldMk cId="3986973684" sldId="2147375930"/>
            <ac:grpSpMk id="37" creationId="{007AFB1F-800C-B147-1E82-BB0831D6BBA7}"/>
          </ac:grpSpMkLst>
        </pc:grpChg>
        <pc:grpChg chg="add mod">
          <ac:chgData name="Sara Gidlund" userId="4d6a041c-4c53-426d-90d4-468c16f43796" providerId="ADAL" clId="{2DC23B3B-8932-4F0C-B4AD-00866BF57B5E}" dt="2024-05-21T21:24:06.074" v="343" actId="1076"/>
          <ac:grpSpMkLst>
            <pc:docMk/>
            <pc:sldMk cId="3986973684" sldId="2147375930"/>
            <ac:grpSpMk id="46" creationId="{5085ED49-32C2-3B0A-B081-FA2B76219512}"/>
          </ac:grpSpMkLst>
        </pc:grpChg>
        <pc:grpChg chg="mod">
          <ac:chgData name="Sara Gidlund" userId="4d6a041c-4c53-426d-90d4-468c16f43796" providerId="ADAL" clId="{2DC23B3B-8932-4F0C-B4AD-00866BF57B5E}" dt="2024-05-21T21:23:33.265" v="341"/>
          <ac:grpSpMkLst>
            <pc:docMk/>
            <pc:sldMk cId="3986973684" sldId="2147375930"/>
            <ac:grpSpMk id="48" creationId="{1AA41029-3832-8075-E1A7-3F801FB3BAA8}"/>
          </ac:grpSpMkLst>
        </pc:grpChg>
        <pc:grpChg chg="mod">
          <ac:chgData name="Sara Gidlund" userId="4d6a041c-4c53-426d-90d4-468c16f43796" providerId="ADAL" clId="{2DC23B3B-8932-4F0C-B4AD-00866BF57B5E}" dt="2024-05-21T21:23:33.265" v="341"/>
          <ac:grpSpMkLst>
            <pc:docMk/>
            <pc:sldMk cId="3986973684" sldId="2147375930"/>
            <ac:grpSpMk id="50" creationId="{D0FEFF40-0E9F-4C2F-7E2B-A6009ECAA8CD}"/>
          </ac:grpSpMkLst>
        </pc:grpChg>
        <pc:grpChg chg="mod">
          <ac:chgData name="Sara Gidlund" userId="4d6a041c-4c53-426d-90d4-468c16f43796" providerId="ADAL" clId="{2DC23B3B-8932-4F0C-B4AD-00866BF57B5E}" dt="2024-05-21T21:23:33.265" v="341"/>
          <ac:grpSpMkLst>
            <pc:docMk/>
            <pc:sldMk cId="3986973684" sldId="2147375930"/>
            <ac:grpSpMk id="51" creationId="{602A0D85-409D-E430-3F14-B84C10110AB7}"/>
          </ac:grpSpMkLst>
        </pc:grpChg>
        <pc:grpChg chg="mod">
          <ac:chgData name="Sara Gidlund" userId="4d6a041c-4c53-426d-90d4-468c16f43796" providerId="ADAL" clId="{2DC23B3B-8932-4F0C-B4AD-00866BF57B5E}" dt="2024-05-21T21:23:33.265" v="341"/>
          <ac:grpSpMkLst>
            <pc:docMk/>
            <pc:sldMk cId="3986973684" sldId="2147375930"/>
            <ac:grpSpMk id="52" creationId="{B0357527-5791-798F-9D36-FF241D53B250}"/>
          </ac:grpSpMkLst>
        </pc:grpChg>
        <pc:grpChg chg="mod">
          <ac:chgData name="Sara Gidlund" userId="4d6a041c-4c53-426d-90d4-468c16f43796" providerId="ADAL" clId="{2DC23B3B-8932-4F0C-B4AD-00866BF57B5E}" dt="2024-05-21T21:23:33.265" v="341"/>
          <ac:grpSpMkLst>
            <pc:docMk/>
            <pc:sldMk cId="3986973684" sldId="2147375930"/>
            <ac:grpSpMk id="53" creationId="{33381554-CCFC-E0A1-D471-875313DEDC29}"/>
          </ac:grpSpMkLst>
        </pc:grpChg>
        <pc:grpChg chg="mod">
          <ac:chgData name="Sara Gidlund" userId="4d6a041c-4c53-426d-90d4-468c16f43796" providerId="ADAL" clId="{2DC23B3B-8932-4F0C-B4AD-00866BF57B5E}" dt="2024-05-21T21:23:33.265" v="341"/>
          <ac:grpSpMkLst>
            <pc:docMk/>
            <pc:sldMk cId="3986973684" sldId="2147375930"/>
            <ac:grpSpMk id="54" creationId="{DE69F8D6-0E38-2225-C79E-DF38758A8EA4}"/>
          </ac:grpSpMkLst>
        </pc:grpChg>
        <pc:picChg chg="mod">
          <ac:chgData name="Sara Gidlund" userId="4d6a041c-4c53-426d-90d4-468c16f43796" providerId="ADAL" clId="{2DC23B3B-8932-4F0C-B4AD-00866BF57B5E}" dt="2024-05-21T21:23:43.679" v="342" actId="1076"/>
          <ac:picMkLst>
            <pc:docMk/>
            <pc:sldMk cId="3986973684" sldId="2147375930"/>
            <ac:picMk id="9" creationId="{03EDED24-418A-2BAB-B7FA-73941C67E5AF}"/>
          </ac:picMkLst>
        </pc:picChg>
      </pc:sldChg>
      <pc:sldChg chg="addSp delSp modSp mod">
        <pc:chgData name="Sara Gidlund" userId="4d6a041c-4c53-426d-90d4-468c16f43796" providerId="ADAL" clId="{2DC23B3B-8932-4F0C-B4AD-00866BF57B5E}" dt="2024-05-21T21:27:01.296" v="387" actId="1036"/>
        <pc:sldMkLst>
          <pc:docMk/>
          <pc:sldMk cId="3286026006" sldId="2147375931"/>
        </pc:sldMkLst>
        <pc:spChg chg="mod">
          <ac:chgData name="Sara Gidlund" userId="4d6a041c-4c53-426d-90d4-468c16f43796" providerId="ADAL" clId="{2DC23B3B-8932-4F0C-B4AD-00866BF57B5E}" dt="2024-05-21T21:17:30.584" v="291"/>
          <ac:spMkLst>
            <pc:docMk/>
            <pc:sldMk cId="3286026006" sldId="2147375931"/>
            <ac:spMk id="4" creationId="{9261ABCA-AE64-F0F3-E26D-C445C0EE00B0}"/>
          </ac:spMkLst>
        </pc:spChg>
        <pc:spChg chg="mod">
          <ac:chgData name="Sara Gidlund" userId="4d6a041c-4c53-426d-90d4-468c16f43796" providerId="ADAL" clId="{2DC23B3B-8932-4F0C-B4AD-00866BF57B5E}" dt="2024-05-21T21:17:30.584" v="291"/>
          <ac:spMkLst>
            <pc:docMk/>
            <pc:sldMk cId="3286026006" sldId="2147375931"/>
            <ac:spMk id="8" creationId="{E5A51B07-01F1-2665-1AFD-2A926A968771}"/>
          </ac:spMkLst>
        </pc:spChg>
        <pc:spChg chg="mod">
          <ac:chgData name="Sara Gidlund" userId="4d6a041c-4c53-426d-90d4-468c16f43796" providerId="ADAL" clId="{2DC23B3B-8932-4F0C-B4AD-00866BF57B5E}" dt="2024-05-21T21:17:30.584" v="291"/>
          <ac:spMkLst>
            <pc:docMk/>
            <pc:sldMk cId="3286026006" sldId="2147375931"/>
            <ac:spMk id="16" creationId="{65B61392-99BB-95EE-312D-C1F31B7B4BA5}"/>
          </ac:spMkLst>
        </pc:spChg>
        <pc:spChg chg="mod">
          <ac:chgData name="Sara Gidlund" userId="4d6a041c-4c53-426d-90d4-468c16f43796" providerId="ADAL" clId="{2DC23B3B-8932-4F0C-B4AD-00866BF57B5E}" dt="2024-05-21T21:17:30.584" v="291"/>
          <ac:spMkLst>
            <pc:docMk/>
            <pc:sldMk cId="3286026006" sldId="2147375931"/>
            <ac:spMk id="17" creationId="{1F61B8EC-48E2-AFFB-9FA0-180901AF2BC9}"/>
          </ac:spMkLst>
        </pc:spChg>
        <pc:spChg chg="mod">
          <ac:chgData name="Sara Gidlund" userId="4d6a041c-4c53-426d-90d4-468c16f43796" providerId="ADAL" clId="{2DC23B3B-8932-4F0C-B4AD-00866BF57B5E}" dt="2024-05-21T21:17:30.584" v="291"/>
          <ac:spMkLst>
            <pc:docMk/>
            <pc:sldMk cId="3286026006" sldId="2147375931"/>
            <ac:spMk id="18" creationId="{C439FD81-E6A2-D728-02A7-464D07C80C17}"/>
          </ac:spMkLst>
        </pc:spChg>
        <pc:spChg chg="mod">
          <ac:chgData name="Sara Gidlund" userId="4d6a041c-4c53-426d-90d4-468c16f43796" providerId="ADAL" clId="{2DC23B3B-8932-4F0C-B4AD-00866BF57B5E}" dt="2024-05-21T21:17:30.584" v="291"/>
          <ac:spMkLst>
            <pc:docMk/>
            <pc:sldMk cId="3286026006" sldId="2147375931"/>
            <ac:spMk id="19" creationId="{1F0AE872-2BFD-E7A6-004B-AF2F5A92F47B}"/>
          </ac:spMkLst>
        </pc:spChg>
        <pc:spChg chg="mod">
          <ac:chgData name="Sara Gidlund" userId="4d6a041c-4c53-426d-90d4-468c16f43796" providerId="ADAL" clId="{2DC23B3B-8932-4F0C-B4AD-00866BF57B5E}" dt="2024-05-21T21:17:30.584" v="291"/>
          <ac:spMkLst>
            <pc:docMk/>
            <pc:sldMk cId="3286026006" sldId="2147375931"/>
            <ac:spMk id="20" creationId="{E86A27C7-A08B-B2FC-F6DA-D99136B47DAC}"/>
          </ac:spMkLst>
        </pc:spChg>
        <pc:spChg chg="mod">
          <ac:chgData name="Sara Gidlund" userId="4d6a041c-4c53-426d-90d4-468c16f43796" providerId="ADAL" clId="{2DC23B3B-8932-4F0C-B4AD-00866BF57B5E}" dt="2024-05-21T21:17:30.584" v="291"/>
          <ac:spMkLst>
            <pc:docMk/>
            <pc:sldMk cId="3286026006" sldId="2147375931"/>
            <ac:spMk id="21" creationId="{F65AE944-C79F-6D5D-D095-E3F48CBC4773}"/>
          </ac:spMkLst>
        </pc:spChg>
        <pc:spChg chg="mod">
          <ac:chgData name="Sara Gidlund" userId="4d6a041c-4c53-426d-90d4-468c16f43796" providerId="ADAL" clId="{2DC23B3B-8932-4F0C-B4AD-00866BF57B5E}" dt="2024-05-21T21:17:30.584" v="291"/>
          <ac:spMkLst>
            <pc:docMk/>
            <pc:sldMk cId="3286026006" sldId="2147375931"/>
            <ac:spMk id="25" creationId="{AE24B4FC-FC1D-F77F-F74E-363446E4953C}"/>
          </ac:spMkLst>
        </pc:spChg>
        <pc:spChg chg="mod">
          <ac:chgData name="Sara Gidlund" userId="4d6a041c-4c53-426d-90d4-468c16f43796" providerId="ADAL" clId="{2DC23B3B-8932-4F0C-B4AD-00866BF57B5E}" dt="2024-05-21T21:17:30.584" v="291"/>
          <ac:spMkLst>
            <pc:docMk/>
            <pc:sldMk cId="3286026006" sldId="2147375931"/>
            <ac:spMk id="26" creationId="{2B58915A-D616-DE8A-2DB4-7148526CCD9B}"/>
          </ac:spMkLst>
        </pc:spChg>
        <pc:spChg chg="mod">
          <ac:chgData name="Sara Gidlund" userId="4d6a041c-4c53-426d-90d4-468c16f43796" providerId="ADAL" clId="{2DC23B3B-8932-4F0C-B4AD-00866BF57B5E}" dt="2024-05-21T21:26:53.483" v="363"/>
          <ac:spMkLst>
            <pc:docMk/>
            <pc:sldMk cId="3286026006" sldId="2147375931"/>
            <ac:spMk id="28" creationId="{E589376A-73A3-0610-F428-1DA505DC150F}"/>
          </ac:spMkLst>
        </pc:spChg>
        <pc:spChg chg="mod">
          <ac:chgData name="Sara Gidlund" userId="4d6a041c-4c53-426d-90d4-468c16f43796" providerId="ADAL" clId="{2DC23B3B-8932-4F0C-B4AD-00866BF57B5E}" dt="2024-05-21T21:26:53.483" v="363"/>
          <ac:spMkLst>
            <pc:docMk/>
            <pc:sldMk cId="3286026006" sldId="2147375931"/>
            <ac:spMk id="30" creationId="{84C88421-2377-A570-C1BC-7FCAC0106DCD}"/>
          </ac:spMkLst>
        </pc:spChg>
        <pc:spChg chg="mod">
          <ac:chgData name="Sara Gidlund" userId="4d6a041c-4c53-426d-90d4-468c16f43796" providerId="ADAL" clId="{2DC23B3B-8932-4F0C-B4AD-00866BF57B5E}" dt="2024-05-21T21:25:57.940" v="357" actId="1036"/>
          <ac:spMkLst>
            <pc:docMk/>
            <pc:sldMk cId="3286026006" sldId="2147375931"/>
            <ac:spMk id="52" creationId="{EF3DA9E7-8F9D-EF47-DA9E-8640C3C32D8C}"/>
          </ac:spMkLst>
        </pc:spChg>
        <pc:spChg chg="mod">
          <ac:chgData name="Sara Gidlund" userId="4d6a041c-4c53-426d-90d4-468c16f43796" providerId="ADAL" clId="{2DC23B3B-8932-4F0C-B4AD-00866BF57B5E}" dt="2024-05-21T21:26:53.483" v="363"/>
          <ac:spMkLst>
            <pc:docMk/>
            <pc:sldMk cId="3286026006" sldId="2147375931"/>
            <ac:spMk id="54" creationId="{9ECAB895-7341-F6F8-1529-66E8DFEA69D1}"/>
          </ac:spMkLst>
        </pc:spChg>
        <pc:spChg chg="mod">
          <ac:chgData name="Sara Gidlund" userId="4d6a041c-4c53-426d-90d4-468c16f43796" providerId="ADAL" clId="{2DC23B3B-8932-4F0C-B4AD-00866BF57B5E}" dt="2024-05-21T21:26:53.483" v="363"/>
          <ac:spMkLst>
            <pc:docMk/>
            <pc:sldMk cId="3286026006" sldId="2147375931"/>
            <ac:spMk id="55" creationId="{E76F77ED-9DB4-EB05-0BED-027C0FFD7A83}"/>
          </ac:spMkLst>
        </pc:spChg>
        <pc:spChg chg="mod">
          <ac:chgData name="Sara Gidlund" userId="4d6a041c-4c53-426d-90d4-468c16f43796" providerId="ADAL" clId="{2DC23B3B-8932-4F0C-B4AD-00866BF57B5E}" dt="2024-05-21T21:26:53.483" v="363"/>
          <ac:spMkLst>
            <pc:docMk/>
            <pc:sldMk cId="3286026006" sldId="2147375931"/>
            <ac:spMk id="56" creationId="{F4BB5A40-6317-DA00-1D80-4FC2FC3AE986}"/>
          </ac:spMkLst>
        </pc:spChg>
        <pc:spChg chg="mod">
          <ac:chgData name="Sara Gidlund" userId="4d6a041c-4c53-426d-90d4-468c16f43796" providerId="ADAL" clId="{2DC23B3B-8932-4F0C-B4AD-00866BF57B5E}" dt="2024-05-21T21:26:53.483" v="363"/>
          <ac:spMkLst>
            <pc:docMk/>
            <pc:sldMk cId="3286026006" sldId="2147375931"/>
            <ac:spMk id="57" creationId="{BD70D6D4-9EF9-1E65-C1E2-4BE1777EDFC0}"/>
          </ac:spMkLst>
        </pc:spChg>
        <pc:spChg chg="mod">
          <ac:chgData name="Sara Gidlund" userId="4d6a041c-4c53-426d-90d4-468c16f43796" providerId="ADAL" clId="{2DC23B3B-8932-4F0C-B4AD-00866BF57B5E}" dt="2024-05-21T21:26:53.483" v="363"/>
          <ac:spMkLst>
            <pc:docMk/>
            <pc:sldMk cId="3286026006" sldId="2147375931"/>
            <ac:spMk id="58" creationId="{4894501F-A231-DCC4-B8D1-0BF357721DDC}"/>
          </ac:spMkLst>
        </pc:spChg>
        <pc:spChg chg="mod">
          <ac:chgData name="Sara Gidlund" userId="4d6a041c-4c53-426d-90d4-468c16f43796" providerId="ADAL" clId="{2DC23B3B-8932-4F0C-B4AD-00866BF57B5E}" dt="2024-05-21T21:26:53.483" v="363"/>
          <ac:spMkLst>
            <pc:docMk/>
            <pc:sldMk cId="3286026006" sldId="2147375931"/>
            <ac:spMk id="59" creationId="{D2FFC7D0-6C8C-8E01-1290-40E3237928D8}"/>
          </ac:spMkLst>
        </pc:spChg>
        <pc:spChg chg="mod">
          <ac:chgData name="Sara Gidlund" userId="4d6a041c-4c53-426d-90d4-468c16f43796" providerId="ADAL" clId="{2DC23B3B-8932-4F0C-B4AD-00866BF57B5E}" dt="2024-05-21T21:26:53.483" v="363"/>
          <ac:spMkLst>
            <pc:docMk/>
            <pc:sldMk cId="3286026006" sldId="2147375931"/>
            <ac:spMk id="60" creationId="{97D177A1-DF04-5D81-819F-B00EFA2D04D0}"/>
          </ac:spMkLst>
        </pc:spChg>
        <pc:spChg chg="mod">
          <ac:chgData name="Sara Gidlund" userId="4d6a041c-4c53-426d-90d4-468c16f43796" providerId="ADAL" clId="{2DC23B3B-8932-4F0C-B4AD-00866BF57B5E}" dt="2024-05-21T21:26:53.483" v="363"/>
          <ac:spMkLst>
            <pc:docMk/>
            <pc:sldMk cId="3286026006" sldId="2147375931"/>
            <ac:spMk id="61" creationId="{3BE48CD6-9DAB-15C8-0CBA-F0E5639B9E02}"/>
          </ac:spMkLst>
        </pc:spChg>
        <pc:grpChg chg="add del mod">
          <ac:chgData name="Sara Gidlund" userId="4d6a041c-4c53-426d-90d4-468c16f43796" providerId="ADAL" clId="{2DC23B3B-8932-4F0C-B4AD-00866BF57B5E}" dt="2024-05-21T21:26:44.264" v="362" actId="478"/>
          <ac:grpSpMkLst>
            <pc:docMk/>
            <pc:sldMk cId="3286026006" sldId="2147375931"/>
            <ac:grpSpMk id="3" creationId="{DE6EE721-28F1-C782-24AF-23DA993A1437}"/>
          </ac:grpSpMkLst>
        </pc:grpChg>
        <pc:grpChg chg="mod">
          <ac:chgData name="Sara Gidlund" userId="4d6a041c-4c53-426d-90d4-468c16f43796" providerId="ADAL" clId="{2DC23B3B-8932-4F0C-B4AD-00866BF57B5E}" dt="2024-05-21T21:17:30.584" v="291"/>
          <ac:grpSpMkLst>
            <pc:docMk/>
            <pc:sldMk cId="3286026006" sldId="2147375931"/>
            <ac:grpSpMk id="7" creationId="{9C1E9A66-F064-4DAB-9D96-01691DC44C0A}"/>
          </ac:grpSpMkLst>
        </pc:grpChg>
        <pc:grpChg chg="mod">
          <ac:chgData name="Sara Gidlund" userId="4d6a041c-4c53-426d-90d4-468c16f43796" providerId="ADAL" clId="{2DC23B3B-8932-4F0C-B4AD-00866BF57B5E}" dt="2024-05-21T21:17:30.584" v="291"/>
          <ac:grpSpMkLst>
            <pc:docMk/>
            <pc:sldMk cId="3286026006" sldId="2147375931"/>
            <ac:grpSpMk id="9" creationId="{0E8875FC-BEB8-904F-036B-68F29C14C272}"/>
          </ac:grpSpMkLst>
        </pc:grpChg>
        <pc:grpChg chg="mod">
          <ac:chgData name="Sara Gidlund" userId="4d6a041c-4c53-426d-90d4-468c16f43796" providerId="ADAL" clId="{2DC23B3B-8932-4F0C-B4AD-00866BF57B5E}" dt="2024-05-21T21:17:30.584" v="291"/>
          <ac:grpSpMkLst>
            <pc:docMk/>
            <pc:sldMk cId="3286026006" sldId="2147375931"/>
            <ac:grpSpMk id="10" creationId="{782D6949-EA57-8C3A-0725-21BC4F01800D}"/>
          </ac:grpSpMkLst>
        </pc:grpChg>
        <pc:grpChg chg="del">
          <ac:chgData name="Sara Gidlund" userId="4d6a041c-4c53-426d-90d4-468c16f43796" providerId="ADAL" clId="{2DC23B3B-8932-4F0C-B4AD-00866BF57B5E}" dt="2024-05-21T21:17:30.014" v="290" actId="478"/>
          <ac:grpSpMkLst>
            <pc:docMk/>
            <pc:sldMk cId="3286026006" sldId="2147375931"/>
            <ac:grpSpMk id="12" creationId="{BC19B6A4-6A1E-0B05-EF20-44620DEAA748}"/>
          </ac:grpSpMkLst>
        </pc:grpChg>
        <pc:grpChg chg="mod">
          <ac:chgData name="Sara Gidlund" userId="4d6a041c-4c53-426d-90d4-468c16f43796" providerId="ADAL" clId="{2DC23B3B-8932-4F0C-B4AD-00866BF57B5E}" dt="2024-05-21T21:17:30.584" v="291"/>
          <ac:grpSpMkLst>
            <pc:docMk/>
            <pc:sldMk cId="3286026006" sldId="2147375931"/>
            <ac:grpSpMk id="13" creationId="{43A82849-5915-CE8C-9AFC-560BDF72C24F}"/>
          </ac:grpSpMkLst>
        </pc:grpChg>
        <pc:grpChg chg="mod">
          <ac:chgData name="Sara Gidlund" userId="4d6a041c-4c53-426d-90d4-468c16f43796" providerId="ADAL" clId="{2DC23B3B-8932-4F0C-B4AD-00866BF57B5E}" dt="2024-05-21T21:17:30.584" v="291"/>
          <ac:grpSpMkLst>
            <pc:docMk/>
            <pc:sldMk cId="3286026006" sldId="2147375931"/>
            <ac:grpSpMk id="14" creationId="{5E67C2A1-522F-70B1-6C13-75E52953A4EC}"/>
          </ac:grpSpMkLst>
        </pc:grpChg>
        <pc:grpChg chg="mod">
          <ac:chgData name="Sara Gidlund" userId="4d6a041c-4c53-426d-90d4-468c16f43796" providerId="ADAL" clId="{2DC23B3B-8932-4F0C-B4AD-00866BF57B5E}" dt="2024-05-21T21:17:30.584" v="291"/>
          <ac:grpSpMkLst>
            <pc:docMk/>
            <pc:sldMk cId="3286026006" sldId="2147375931"/>
            <ac:grpSpMk id="15" creationId="{9A7385F7-DFCA-5DD0-7EBB-447E45C889F3}"/>
          </ac:grpSpMkLst>
        </pc:grpChg>
        <pc:grpChg chg="add mod">
          <ac:chgData name="Sara Gidlund" userId="4d6a041c-4c53-426d-90d4-468c16f43796" providerId="ADAL" clId="{2DC23B3B-8932-4F0C-B4AD-00866BF57B5E}" dt="2024-05-21T21:27:01.296" v="387" actId="1036"/>
          <ac:grpSpMkLst>
            <pc:docMk/>
            <pc:sldMk cId="3286026006" sldId="2147375931"/>
            <ac:grpSpMk id="27" creationId="{63796287-FDBA-B222-8E46-37BB304CA68C}"/>
          </ac:grpSpMkLst>
        </pc:grpChg>
        <pc:grpChg chg="mod">
          <ac:chgData name="Sara Gidlund" userId="4d6a041c-4c53-426d-90d4-468c16f43796" providerId="ADAL" clId="{2DC23B3B-8932-4F0C-B4AD-00866BF57B5E}" dt="2024-05-21T21:26:53.483" v="363"/>
          <ac:grpSpMkLst>
            <pc:docMk/>
            <pc:sldMk cId="3286026006" sldId="2147375931"/>
            <ac:grpSpMk id="29" creationId="{690CBEF5-B95C-5F55-BD09-E904D1CD5775}"/>
          </ac:grpSpMkLst>
        </pc:grpChg>
        <pc:grpChg chg="mod">
          <ac:chgData name="Sara Gidlund" userId="4d6a041c-4c53-426d-90d4-468c16f43796" providerId="ADAL" clId="{2DC23B3B-8932-4F0C-B4AD-00866BF57B5E}" dt="2024-05-21T21:26:53.483" v="363"/>
          <ac:grpSpMkLst>
            <pc:docMk/>
            <pc:sldMk cId="3286026006" sldId="2147375931"/>
            <ac:grpSpMk id="31" creationId="{86BA0D4E-31CF-177B-C81A-1D056016FC93}"/>
          </ac:grpSpMkLst>
        </pc:grpChg>
        <pc:grpChg chg="mod">
          <ac:chgData name="Sara Gidlund" userId="4d6a041c-4c53-426d-90d4-468c16f43796" providerId="ADAL" clId="{2DC23B3B-8932-4F0C-B4AD-00866BF57B5E}" dt="2024-05-21T21:26:53.483" v="363"/>
          <ac:grpSpMkLst>
            <pc:docMk/>
            <pc:sldMk cId="3286026006" sldId="2147375931"/>
            <ac:grpSpMk id="33" creationId="{C410B6A4-D62D-4B8E-C80E-F0B2BD9F7A60}"/>
          </ac:grpSpMkLst>
        </pc:grpChg>
        <pc:grpChg chg="mod">
          <ac:chgData name="Sara Gidlund" userId="4d6a041c-4c53-426d-90d4-468c16f43796" providerId="ADAL" clId="{2DC23B3B-8932-4F0C-B4AD-00866BF57B5E}" dt="2024-05-21T21:26:53.483" v="363"/>
          <ac:grpSpMkLst>
            <pc:docMk/>
            <pc:sldMk cId="3286026006" sldId="2147375931"/>
            <ac:grpSpMk id="34" creationId="{35919B67-E235-5FC4-76CA-5CAF8D2C52E0}"/>
          </ac:grpSpMkLst>
        </pc:grpChg>
        <pc:grpChg chg="mod">
          <ac:chgData name="Sara Gidlund" userId="4d6a041c-4c53-426d-90d4-468c16f43796" providerId="ADAL" clId="{2DC23B3B-8932-4F0C-B4AD-00866BF57B5E}" dt="2024-05-21T21:26:53.483" v="363"/>
          <ac:grpSpMkLst>
            <pc:docMk/>
            <pc:sldMk cId="3286026006" sldId="2147375931"/>
            <ac:grpSpMk id="36" creationId="{1D77B029-94C5-AEB6-5B14-66BF33C22489}"/>
          </ac:grpSpMkLst>
        </pc:grpChg>
        <pc:grpChg chg="mod">
          <ac:chgData name="Sara Gidlund" userId="4d6a041c-4c53-426d-90d4-468c16f43796" providerId="ADAL" clId="{2DC23B3B-8932-4F0C-B4AD-00866BF57B5E}" dt="2024-05-21T21:26:53.483" v="363"/>
          <ac:grpSpMkLst>
            <pc:docMk/>
            <pc:sldMk cId="3286026006" sldId="2147375931"/>
            <ac:grpSpMk id="53" creationId="{8BD7FFDD-E5C4-9D8E-EC0C-42AA68A9C423}"/>
          </ac:grpSpMkLst>
        </pc:grpChg>
        <pc:picChg chg="mod">
          <ac:chgData name="Sara Gidlund" userId="4d6a041c-4c53-426d-90d4-468c16f43796" providerId="ADAL" clId="{2DC23B3B-8932-4F0C-B4AD-00866BF57B5E}" dt="2024-05-21T21:26:24.102" v="360" actId="14100"/>
          <ac:picMkLst>
            <pc:docMk/>
            <pc:sldMk cId="3286026006" sldId="2147375931"/>
            <ac:picMk id="5" creationId="{EA10F62A-1DDE-E9A5-38B3-4726D9EA2C39}"/>
          </ac:picMkLst>
        </pc:picChg>
        <pc:picChg chg="mod">
          <ac:chgData name="Sara Gidlund" userId="4d6a041c-4c53-426d-90d4-468c16f43796" providerId="ADAL" clId="{2DC23B3B-8932-4F0C-B4AD-00866BF57B5E}" dt="2024-05-21T21:26:18.540" v="359" actId="1440"/>
          <ac:picMkLst>
            <pc:docMk/>
            <pc:sldMk cId="3286026006" sldId="2147375931"/>
            <ac:picMk id="3074" creationId="{0CDCAA10-E0C6-C7BA-8AD3-AC1438EB4512}"/>
          </ac:picMkLst>
        </pc:picChg>
      </pc:sldChg>
      <pc:sldChg chg="addSp delSp modSp mod">
        <pc:chgData name="Sara Gidlund" userId="4d6a041c-4c53-426d-90d4-468c16f43796" providerId="ADAL" clId="{2DC23B3B-8932-4F0C-B4AD-00866BF57B5E}" dt="2024-05-21T22:06:05.592" v="941" actId="1036"/>
        <pc:sldMkLst>
          <pc:docMk/>
          <pc:sldMk cId="3906331538" sldId="2147375932"/>
        </pc:sldMkLst>
        <pc:spChg chg="mod">
          <ac:chgData name="Sara Gidlund" userId="4d6a041c-4c53-426d-90d4-468c16f43796" providerId="ADAL" clId="{2DC23B3B-8932-4F0C-B4AD-00866BF57B5E}" dt="2024-05-21T21:27:36.645" v="389"/>
          <ac:spMkLst>
            <pc:docMk/>
            <pc:sldMk cId="3906331538" sldId="2147375932"/>
            <ac:spMk id="5" creationId="{E5D38003-E3E9-7944-5A2C-5C1892FFB3E2}"/>
          </ac:spMkLst>
        </pc:spChg>
        <pc:spChg chg="mod">
          <ac:chgData name="Sara Gidlund" userId="4d6a041c-4c53-426d-90d4-468c16f43796" providerId="ADAL" clId="{2DC23B3B-8932-4F0C-B4AD-00866BF57B5E}" dt="2024-05-21T21:27:36.645" v="389"/>
          <ac:spMkLst>
            <pc:docMk/>
            <pc:sldMk cId="3906331538" sldId="2147375932"/>
            <ac:spMk id="11" creationId="{C6FB4DB0-2A08-612F-CD6B-A23F49D1D8E9}"/>
          </ac:spMkLst>
        </pc:spChg>
        <pc:spChg chg="mod">
          <ac:chgData name="Sara Gidlund" userId="4d6a041c-4c53-426d-90d4-468c16f43796" providerId="ADAL" clId="{2DC23B3B-8932-4F0C-B4AD-00866BF57B5E}" dt="2024-05-21T21:29:07.606" v="404" actId="1035"/>
          <ac:spMkLst>
            <pc:docMk/>
            <pc:sldMk cId="3906331538" sldId="2147375932"/>
            <ac:spMk id="29" creationId="{6A859173-FB52-08ED-BF49-AF5589521F21}"/>
          </ac:spMkLst>
        </pc:spChg>
        <pc:spChg chg="mod">
          <ac:chgData name="Sara Gidlund" userId="4d6a041c-4c53-426d-90d4-468c16f43796" providerId="ADAL" clId="{2DC23B3B-8932-4F0C-B4AD-00866BF57B5E}" dt="2024-05-21T21:27:36.645" v="389"/>
          <ac:spMkLst>
            <pc:docMk/>
            <pc:sldMk cId="3906331538" sldId="2147375932"/>
            <ac:spMk id="38" creationId="{E8A36722-D72A-5767-E02E-A32A624BFB76}"/>
          </ac:spMkLst>
        </pc:spChg>
        <pc:spChg chg="mod">
          <ac:chgData name="Sara Gidlund" userId="4d6a041c-4c53-426d-90d4-468c16f43796" providerId="ADAL" clId="{2DC23B3B-8932-4F0C-B4AD-00866BF57B5E}" dt="2024-05-21T21:27:36.645" v="389"/>
          <ac:spMkLst>
            <pc:docMk/>
            <pc:sldMk cId="3906331538" sldId="2147375932"/>
            <ac:spMk id="39" creationId="{EC88348B-F621-898A-CAED-C471D84735B2}"/>
          </ac:spMkLst>
        </pc:spChg>
        <pc:spChg chg="mod">
          <ac:chgData name="Sara Gidlund" userId="4d6a041c-4c53-426d-90d4-468c16f43796" providerId="ADAL" clId="{2DC23B3B-8932-4F0C-B4AD-00866BF57B5E}" dt="2024-05-21T21:27:36.645" v="389"/>
          <ac:spMkLst>
            <pc:docMk/>
            <pc:sldMk cId="3906331538" sldId="2147375932"/>
            <ac:spMk id="40" creationId="{CDF021DD-DE9A-6056-8945-B230A87846E5}"/>
          </ac:spMkLst>
        </pc:spChg>
        <pc:spChg chg="mod">
          <ac:chgData name="Sara Gidlund" userId="4d6a041c-4c53-426d-90d4-468c16f43796" providerId="ADAL" clId="{2DC23B3B-8932-4F0C-B4AD-00866BF57B5E}" dt="2024-05-21T21:27:36.645" v="389"/>
          <ac:spMkLst>
            <pc:docMk/>
            <pc:sldMk cId="3906331538" sldId="2147375932"/>
            <ac:spMk id="41" creationId="{9023E119-DC80-4F62-9C08-F859682BEDF1}"/>
          </ac:spMkLst>
        </pc:spChg>
        <pc:spChg chg="mod">
          <ac:chgData name="Sara Gidlund" userId="4d6a041c-4c53-426d-90d4-468c16f43796" providerId="ADAL" clId="{2DC23B3B-8932-4F0C-B4AD-00866BF57B5E}" dt="2024-05-21T21:27:36.645" v="389"/>
          <ac:spMkLst>
            <pc:docMk/>
            <pc:sldMk cId="3906331538" sldId="2147375932"/>
            <ac:spMk id="42" creationId="{721A75BD-DD57-4773-E3A0-2E96768B22E8}"/>
          </ac:spMkLst>
        </pc:spChg>
        <pc:spChg chg="mod">
          <ac:chgData name="Sara Gidlund" userId="4d6a041c-4c53-426d-90d4-468c16f43796" providerId="ADAL" clId="{2DC23B3B-8932-4F0C-B4AD-00866BF57B5E}" dt="2024-05-21T21:27:36.645" v="389"/>
          <ac:spMkLst>
            <pc:docMk/>
            <pc:sldMk cId="3906331538" sldId="2147375932"/>
            <ac:spMk id="43" creationId="{AB1332A3-D746-D9E3-02BF-9F4F48BDDC5B}"/>
          </ac:spMkLst>
        </pc:spChg>
        <pc:spChg chg="mod">
          <ac:chgData name="Sara Gidlund" userId="4d6a041c-4c53-426d-90d4-468c16f43796" providerId="ADAL" clId="{2DC23B3B-8932-4F0C-B4AD-00866BF57B5E}" dt="2024-05-21T21:27:36.645" v="389"/>
          <ac:spMkLst>
            <pc:docMk/>
            <pc:sldMk cId="3906331538" sldId="2147375932"/>
            <ac:spMk id="44" creationId="{7957EC33-43E2-E596-5337-691DBE3DA265}"/>
          </ac:spMkLst>
        </pc:spChg>
        <pc:spChg chg="mod">
          <ac:chgData name="Sara Gidlund" userId="4d6a041c-4c53-426d-90d4-468c16f43796" providerId="ADAL" clId="{2DC23B3B-8932-4F0C-B4AD-00866BF57B5E}" dt="2024-05-21T21:27:36.645" v="389"/>
          <ac:spMkLst>
            <pc:docMk/>
            <pc:sldMk cId="3906331538" sldId="2147375932"/>
            <ac:spMk id="45" creationId="{06FA2D38-737F-CA2C-B430-49B164AA3F8C}"/>
          </ac:spMkLst>
        </pc:spChg>
        <pc:grpChg chg="add mod">
          <ac:chgData name="Sara Gidlund" userId="4d6a041c-4c53-426d-90d4-468c16f43796" providerId="ADAL" clId="{2DC23B3B-8932-4F0C-B4AD-00866BF57B5E}" dt="2024-05-21T22:06:05.592" v="941" actId="1036"/>
          <ac:grpSpMkLst>
            <pc:docMk/>
            <pc:sldMk cId="3906331538" sldId="2147375932"/>
            <ac:grpSpMk id="3" creationId="{285C0043-958C-B69C-7178-F5B3E249B7ED}"/>
          </ac:grpSpMkLst>
        </pc:grpChg>
        <pc:grpChg chg="del">
          <ac:chgData name="Sara Gidlund" userId="4d6a041c-4c53-426d-90d4-468c16f43796" providerId="ADAL" clId="{2DC23B3B-8932-4F0C-B4AD-00866BF57B5E}" dt="2024-05-21T21:27:36.136" v="388" actId="478"/>
          <ac:grpSpMkLst>
            <pc:docMk/>
            <pc:sldMk cId="3906331538" sldId="2147375932"/>
            <ac:grpSpMk id="4" creationId="{5A21F030-EA42-0738-4E4B-FF357513B6C0}"/>
          </ac:grpSpMkLst>
        </pc:grpChg>
        <pc:grpChg chg="mod">
          <ac:chgData name="Sara Gidlund" userId="4d6a041c-4c53-426d-90d4-468c16f43796" providerId="ADAL" clId="{2DC23B3B-8932-4F0C-B4AD-00866BF57B5E}" dt="2024-05-21T21:27:36.645" v="389"/>
          <ac:grpSpMkLst>
            <pc:docMk/>
            <pc:sldMk cId="3906331538" sldId="2147375932"/>
            <ac:grpSpMk id="6" creationId="{019614DF-E049-A570-B8AF-1B8BEB6E5885}"/>
          </ac:grpSpMkLst>
        </pc:grpChg>
        <pc:grpChg chg="mod">
          <ac:chgData name="Sara Gidlund" userId="4d6a041c-4c53-426d-90d4-468c16f43796" providerId="ADAL" clId="{2DC23B3B-8932-4F0C-B4AD-00866BF57B5E}" dt="2024-05-21T21:27:36.645" v="389"/>
          <ac:grpSpMkLst>
            <pc:docMk/>
            <pc:sldMk cId="3906331538" sldId="2147375932"/>
            <ac:grpSpMk id="12" creationId="{DE039B32-F80C-01E8-F572-3AB87B125875}"/>
          </ac:grpSpMkLst>
        </pc:grpChg>
        <pc:grpChg chg="mod">
          <ac:chgData name="Sara Gidlund" userId="4d6a041c-4c53-426d-90d4-468c16f43796" providerId="ADAL" clId="{2DC23B3B-8932-4F0C-B4AD-00866BF57B5E}" dt="2024-05-21T21:27:36.645" v="389"/>
          <ac:grpSpMkLst>
            <pc:docMk/>
            <pc:sldMk cId="3906331538" sldId="2147375932"/>
            <ac:grpSpMk id="32" creationId="{4D817EC4-3C3A-1289-B1D1-7B1DB9F789EB}"/>
          </ac:grpSpMkLst>
        </pc:grpChg>
        <pc:grpChg chg="mod">
          <ac:chgData name="Sara Gidlund" userId="4d6a041c-4c53-426d-90d4-468c16f43796" providerId="ADAL" clId="{2DC23B3B-8932-4F0C-B4AD-00866BF57B5E}" dt="2024-05-21T21:27:36.645" v="389"/>
          <ac:grpSpMkLst>
            <pc:docMk/>
            <pc:sldMk cId="3906331538" sldId="2147375932"/>
            <ac:grpSpMk id="35" creationId="{4545B9E1-EFA4-3607-9EE2-6538BD63AB35}"/>
          </ac:grpSpMkLst>
        </pc:grpChg>
        <pc:grpChg chg="mod">
          <ac:chgData name="Sara Gidlund" userId="4d6a041c-4c53-426d-90d4-468c16f43796" providerId="ADAL" clId="{2DC23B3B-8932-4F0C-B4AD-00866BF57B5E}" dt="2024-05-21T21:27:36.645" v="389"/>
          <ac:grpSpMkLst>
            <pc:docMk/>
            <pc:sldMk cId="3906331538" sldId="2147375932"/>
            <ac:grpSpMk id="36" creationId="{A828915F-11BD-6B74-3A74-43CBF1E32649}"/>
          </ac:grpSpMkLst>
        </pc:grpChg>
        <pc:grpChg chg="mod">
          <ac:chgData name="Sara Gidlund" userId="4d6a041c-4c53-426d-90d4-468c16f43796" providerId="ADAL" clId="{2DC23B3B-8932-4F0C-B4AD-00866BF57B5E}" dt="2024-05-21T21:27:36.645" v="389"/>
          <ac:grpSpMkLst>
            <pc:docMk/>
            <pc:sldMk cId="3906331538" sldId="2147375932"/>
            <ac:grpSpMk id="37" creationId="{14D2AEEB-562A-1AC5-1177-E391F26DBB9F}"/>
          </ac:grpSpMkLst>
        </pc:grpChg>
        <pc:picChg chg="mod">
          <ac:chgData name="Sara Gidlund" userId="4d6a041c-4c53-426d-90d4-468c16f43796" providerId="ADAL" clId="{2DC23B3B-8932-4F0C-B4AD-00866BF57B5E}" dt="2024-05-21T21:27:57.105" v="393" actId="1076"/>
          <ac:picMkLst>
            <pc:docMk/>
            <pc:sldMk cId="3906331538" sldId="2147375932"/>
            <ac:picMk id="30" creationId="{992F2F8A-A777-82CB-2AC0-3BFEDA599B94}"/>
          </ac:picMkLst>
        </pc:picChg>
        <pc:picChg chg="mod">
          <ac:chgData name="Sara Gidlund" userId="4d6a041c-4c53-426d-90d4-468c16f43796" providerId="ADAL" clId="{2DC23B3B-8932-4F0C-B4AD-00866BF57B5E}" dt="2024-05-21T21:27:52.949" v="392" actId="1076"/>
          <ac:picMkLst>
            <pc:docMk/>
            <pc:sldMk cId="3906331538" sldId="2147375932"/>
            <ac:picMk id="33" creationId="{C02D2B1A-68D1-D527-C6CF-B48CF81673B4}"/>
          </ac:picMkLst>
        </pc:picChg>
      </pc:sldChg>
      <pc:sldChg chg="modSp mod">
        <pc:chgData name="Sara Gidlund" userId="4d6a041c-4c53-426d-90d4-468c16f43796" providerId="ADAL" clId="{2DC23B3B-8932-4F0C-B4AD-00866BF57B5E}" dt="2024-05-21T21:34:14.714" v="433" actId="20577"/>
        <pc:sldMkLst>
          <pc:docMk/>
          <pc:sldMk cId="1946410236" sldId="2147375933"/>
        </pc:sldMkLst>
        <pc:spChg chg="mod">
          <ac:chgData name="Sara Gidlund" userId="4d6a041c-4c53-426d-90d4-468c16f43796" providerId="ADAL" clId="{2DC23B3B-8932-4F0C-B4AD-00866BF57B5E}" dt="2024-05-21T21:34:05.139" v="430" actId="20577"/>
          <ac:spMkLst>
            <pc:docMk/>
            <pc:sldMk cId="1946410236" sldId="2147375933"/>
            <ac:spMk id="53" creationId="{626C7A5C-5CF8-5FAF-AEEA-F78607198253}"/>
          </ac:spMkLst>
        </pc:spChg>
        <pc:spChg chg="mod">
          <ac:chgData name="Sara Gidlund" userId="4d6a041c-4c53-426d-90d4-468c16f43796" providerId="ADAL" clId="{2DC23B3B-8932-4F0C-B4AD-00866BF57B5E}" dt="2024-05-21T21:34:14.714" v="433" actId="20577"/>
          <ac:spMkLst>
            <pc:docMk/>
            <pc:sldMk cId="1946410236" sldId="2147375933"/>
            <ac:spMk id="54" creationId="{53C67C79-6E78-29D2-C254-3221C44F765A}"/>
          </ac:spMkLst>
        </pc:spChg>
      </pc:sldChg>
      <pc:sldChg chg="addSp delSp modSp add del mod modAnim">
        <pc:chgData name="Sara Gidlund" userId="4d6a041c-4c53-426d-90d4-468c16f43796" providerId="ADAL" clId="{2DC23B3B-8932-4F0C-B4AD-00866BF57B5E}" dt="2024-05-21T22:34:05.570" v="1390" actId="14100"/>
        <pc:sldMkLst>
          <pc:docMk/>
          <pc:sldMk cId="3174426014" sldId="2147375935"/>
        </pc:sldMkLst>
        <pc:spChg chg="add mod">
          <ac:chgData name="Sara Gidlund" userId="4d6a041c-4c53-426d-90d4-468c16f43796" providerId="ADAL" clId="{2DC23B3B-8932-4F0C-B4AD-00866BF57B5E}" dt="2024-05-21T22:33:36.832" v="1387" actId="14100"/>
          <ac:spMkLst>
            <pc:docMk/>
            <pc:sldMk cId="3174426014" sldId="2147375935"/>
            <ac:spMk id="2" creationId="{024371B3-B175-722A-D735-7892958E0D7D}"/>
          </ac:spMkLst>
        </pc:spChg>
        <pc:spChg chg="del">
          <ac:chgData name="Sara Gidlund" userId="4d6a041c-4c53-426d-90d4-468c16f43796" providerId="ADAL" clId="{2DC23B3B-8932-4F0C-B4AD-00866BF57B5E}" dt="2024-05-21T22:33:08.459" v="1386" actId="478"/>
          <ac:spMkLst>
            <pc:docMk/>
            <pc:sldMk cId="3174426014" sldId="2147375935"/>
            <ac:spMk id="14" creationId="{FE86D78A-5004-4CE5-A89F-A4A7EB41303A}"/>
          </ac:spMkLst>
        </pc:spChg>
        <pc:cxnChg chg="add mod">
          <ac:chgData name="Sara Gidlund" userId="4d6a041c-4c53-426d-90d4-468c16f43796" providerId="ADAL" clId="{2DC23B3B-8932-4F0C-B4AD-00866BF57B5E}" dt="2024-05-21T22:34:05.570" v="1390" actId="14100"/>
          <ac:cxnSpMkLst>
            <pc:docMk/>
            <pc:sldMk cId="3174426014" sldId="2147375935"/>
            <ac:cxnSpMk id="3" creationId="{C977EB5C-61F6-D1EB-461F-61A5BE2FA02E}"/>
          </ac:cxnSpMkLst>
        </pc:cxnChg>
      </pc:sldChg>
      <pc:sldChg chg="addSp delSp modSp del mod ord">
        <pc:chgData name="Sara Gidlund" userId="4d6a041c-4c53-426d-90d4-468c16f43796" providerId="ADAL" clId="{2DC23B3B-8932-4F0C-B4AD-00866BF57B5E}" dt="2024-05-21T22:29:08.805" v="1248" actId="47"/>
        <pc:sldMkLst>
          <pc:docMk/>
          <pc:sldMk cId="3192044267" sldId="2147375938"/>
        </pc:sldMkLst>
        <pc:spChg chg="del mod">
          <ac:chgData name="Sara Gidlund" userId="4d6a041c-4c53-426d-90d4-468c16f43796" providerId="ADAL" clId="{2DC23B3B-8932-4F0C-B4AD-00866BF57B5E}" dt="2024-05-21T22:16:57.948" v="1152" actId="478"/>
          <ac:spMkLst>
            <pc:docMk/>
            <pc:sldMk cId="3192044267" sldId="2147375938"/>
            <ac:spMk id="3" creationId="{166835D4-8553-9E96-5104-0B11AECFDD3A}"/>
          </ac:spMkLst>
        </pc:spChg>
        <pc:spChg chg="add del mod">
          <ac:chgData name="Sara Gidlund" userId="4d6a041c-4c53-426d-90d4-468c16f43796" providerId="ADAL" clId="{2DC23B3B-8932-4F0C-B4AD-00866BF57B5E}" dt="2024-05-21T22:22:16.246" v="1218" actId="478"/>
          <ac:spMkLst>
            <pc:docMk/>
            <pc:sldMk cId="3192044267" sldId="2147375938"/>
            <ac:spMk id="7" creationId="{645BACE1-3662-9017-AC6D-F7118D7D6D47}"/>
          </ac:spMkLst>
        </pc:spChg>
        <pc:spChg chg="add del mod">
          <ac:chgData name="Sara Gidlund" userId="4d6a041c-4c53-426d-90d4-468c16f43796" providerId="ADAL" clId="{2DC23B3B-8932-4F0C-B4AD-00866BF57B5E}" dt="2024-05-21T22:18:08.764" v="1156" actId="478"/>
          <ac:spMkLst>
            <pc:docMk/>
            <pc:sldMk cId="3192044267" sldId="2147375938"/>
            <ac:spMk id="9" creationId="{DFD4EDE0-2930-9594-39F4-CA90C13977CE}"/>
          </ac:spMkLst>
        </pc:spChg>
        <pc:spChg chg="add del mod">
          <ac:chgData name="Sara Gidlund" userId="4d6a041c-4c53-426d-90d4-468c16f43796" providerId="ADAL" clId="{2DC23B3B-8932-4F0C-B4AD-00866BF57B5E}" dt="2024-05-21T22:18:08.764" v="1156" actId="478"/>
          <ac:spMkLst>
            <pc:docMk/>
            <pc:sldMk cId="3192044267" sldId="2147375938"/>
            <ac:spMk id="10" creationId="{DBF67787-13BC-ECE4-20EE-5950A19AE56D}"/>
          </ac:spMkLst>
        </pc:spChg>
        <pc:spChg chg="add del mod">
          <ac:chgData name="Sara Gidlund" userId="4d6a041c-4c53-426d-90d4-468c16f43796" providerId="ADAL" clId="{2DC23B3B-8932-4F0C-B4AD-00866BF57B5E}" dt="2024-05-21T22:18:08.764" v="1156" actId="478"/>
          <ac:spMkLst>
            <pc:docMk/>
            <pc:sldMk cId="3192044267" sldId="2147375938"/>
            <ac:spMk id="11" creationId="{A9DD9851-43E8-0D34-5313-CDF3AFA7E8FC}"/>
          </ac:spMkLst>
        </pc:spChg>
        <pc:spChg chg="add del mod">
          <ac:chgData name="Sara Gidlund" userId="4d6a041c-4c53-426d-90d4-468c16f43796" providerId="ADAL" clId="{2DC23B3B-8932-4F0C-B4AD-00866BF57B5E}" dt="2024-05-21T22:18:08.764" v="1156" actId="478"/>
          <ac:spMkLst>
            <pc:docMk/>
            <pc:sldMk cId="3192044267" sldId="2147375938"/>
            <ac:spMk id="12" creationId="{7AA3AC97-A921-AB5F-E47F-76511490750A}"/>
          </ac:spMkLst>
        </pc:spChg>
        <pc:spChg chg="add del mod">
          <ac:chgData name="Sara Gidlund" userId="4d6a041c-4c53-426d-90d4-468c16f43796" providerId="ADAL" clId="{2DC23B3B-8932-4F0C-B4AD-00866BF57B5E}" dt="2024-05-21T22:18:08.764" v="1156" actId="478"/>
          <ac:spMkLst>
            <pc:docMk/>
            <pc:sldMk cId="3192044267" sldId="2147375938"/>
            <ac:spMk id="13" creationId="{774527B3-CD46-40D4-991B-9AE021916973}"/>
          </ac:spMkLst>
        </pc:spChg>
        <pc:spChg chg="add del mod">
          <ac:chgData name="Sara Gidlund" userId="4d6a041c-4c53-426d-90d4-468c16f43796" providerId="ADAL" clId="{2DC23B3B-8932-4F0C-B4AD-00866BF57B5E}" dt="2024-05-21T22:18:08.764" v="1156" actId="478"/>
          <ac:spMkLst>
            <pc:docMk/>
            <pc:sldMk cId="3192044267" sldId="2147375938"/>
            <ac:spMk id="14" creationId="{AD0D368F-1E1B-2D86-8945-02FF679000DE}"/>
          </ac:spMkLst>
        </pc:spChg>
        <pc:spChg chg="add del mod">
          <ac:chgData name="Sara Gidlund" userId="4d6a041c-4c53-426d-90d4-468c16f43796" providerId="ADAL" clId="{2DC23B3B-8932-4F0C-B4AD-00866BF57B5E}" dt="2024-05-21T22:18:08.764" v="1156" actId="478"/>
          <ac:spMkLst>
            <pc:docMk/>
            <pc:sldMk cId="3192044267" sldId="2147375938"/>
            <ac:spMk id="15" creationId="{A5C2BB00-2D49-CA39-1309-64333D01E442}"/>
          </ac:spMkLst>
        </pc:spChg>
        <pc:spChg chg="add del mod">
          <ac:chgData name="Sara Gidlund" userId="4d6a041c-4c53-426d-90d4-468c16f43796" providerId="ADAL" clId="{2DC23B3B-8932-4F0C-B4AD-00866BF57B5E}" dt="2024-05-21T22:20:27.514" v="1209" actId="478"/>
          <ac:spMkLst>
            <pc:docMk/>
            <pc:sldMk cId="3192044267" sldId="2147375938"/>
            <ac:spMk id="18" creationId="{1D562BE2-B1DE-BD5A-AAE6-6BCF972A8C6E}"/>
          </ac:spMkLst>
        </pc:spChg>
        <pc:graphicFrameChg chg="add del mod">
          <ac:chgData name="Sara Gidlund" userId="4d6a041c-4c53-426d-90d4-468c16f43796" providerId="ADAL" clId="{2DC23B3B-8932-4F0C-B4AD-00866BF57B5E}" dt="2024-05-21T22:18:08.764" v="1156" actId="478"/>
          <ac:graphicFrameMkLst>
            <pc:docMk/>
            <pc:sldMk cId="3192044267" sldId="2147375938"/>
            <ac:graphicFrameMk id="8" creationId="{C62B00F0-E202-2930-79C5-8E97B65B3339}"/>
          </ac:graphicFrameMkLst>
        </pc:graphicFrameChg>
        <pc:graphicFrameChg chg="add mod modGraphic">
          <ac:chgData name="Sara Gidlund" userId="4d6a041c-4c53-426d-90d4-468c16f43796" providerId="ADAL" clId="{2DC23B3B-8932-4F0C-B4AD-00866BF57B5E}" dt="2024-05-21T22:27:09.207" v="1232" actId="1035"/>
          <ac:graphicFrameMkLst>
            <pc:docMk/>
            <pc:sldMk cId="3192044267" sldId="2147375938"/>
            <ac:graphicFrameMk id="16" creationId="{6F9A9131-22D2-1A04-47EF-F131967324CD}"/>
          </ac:graphicFrameMkLst>
        </pc:graphicFrameChg>
        <pc:picChg chg="add mod ord">
          <ac:chgData name="Sara Gidlund" userId="4d6a041c-4c53-426d-90d4-468c16f43796" providerId="ADAL" clId="{2DC23B3B-8932-4F0C-B4AD-00866BF57B5E}" dt="2024-05-21T22:27:31.308" v="1234" actId="167"/>
          <ac:picMkLst>
            <pc:docMk/>
            <pc:sldMk cId="3192044267" sldId="2147375938"/>
            <ac:picMk id="19" creationId="{0FE0B67D-8D82-5476-86D9-190951F2D06B}"/>
          </ac:picMkLst>
        </pc:picChg>
      </pc:sldChg>
      <pc:sldChg chg="del">
        <pc:chgData name="Sara Gidlund" userId="4d6a041c-4c53-426d-90d4-468c16f43796" providerId="ADAL" clId="{2DC23B3B-8932-4F0C-B4AD-00866BF57B5E}" dt="2024-05-21T22:31:10.048" v="1251" actId="47"/>
        <pc:sldMkLst>
          <pc:docMk/>
          <pc:sldMk cId="902640487" sldId="2147375939"/>
        </pc:sldMkLst>
      </pc:sldChg>
      <pc:sldChg chg="add del">
        <pc:chgData name="Sara Gidlund" userId="4d6a041c-4c53-426d-90d4-468c16f43796" providerId="ADAL" clId="{2DC23B3B-8932-4F0C-B4AD-00866BF57B5E}" dt="2024-05-21T22:29:14.931" v="1249" actId="47"/>
        <pc:sldMkLst>
          <pc:docMk/>
          <pc:sldMk cId="2773778005" sldId="2147375940"/>
        </pc:sldMkLst>
      </pc:sldChg>
      <pc:sldChg chg="addSp delSp modSp add del">
        <pc:chgData name="Sara Gidlund" userId="4d6a041c-4c53-426d-90d4-468c16f43796" providerId="ADAL" clId="{2DC23B3B-8932-4F0C-B4AD-00866BF57B5E}" dt="2024-05-21T22:15:24.782" v="1151" actId="47"/>
        <pc:sldMkLst>
          <pc:docMk/>
          <pc:sldMk cId="250895932" sldId="2147375941"/>
        </pc:sldMkLst>
        <pc:spChg chg="add del">
          <ac:chgData name="Sara Gidlund" userId="4d6a041c-4c53-426d-90d4-468c16f43796" providerId="ADAL" clId="{2DC23B3B-8932-4F0C-B4AD-00866BF57B5E}" dt="2024-05-21T22:14:53.012" v="1150" actId="478"/>
          <ac:spMkLst>
            <pc:docMk/>
            <pc:sldMk cId="250895932" sldId="2147375941"/>
            <ac:spMk id="3" creationId="{166835D4-8553-9E96-5104-0B11AECFDD3A}"/>
          </ac:spMkLst>
        </pc:spChg>
        <pc:spChg chg="add mod">
          <ac:chgData name="Sara Gidlund" userId="4d6a041c-4c53-426d-90d4-468c16f43796" providerId="ADAL" clId="{2DC23B3B-8932-4F0C-B4AD-00866BF57B5E}" dt="2024-05-21T22:14:50.984" v="1149" actId="478"/>
          <ac:spMkLst>
            <pc:docMk/>
            <pc:sldMk cId="250895932" sldId="2147375941"/>
            <ac:spMk id="7" creationId="{D2C36FAE-A15C-9D48-C05C-DAC2DD7469B0}"/>
          </ac:spMkLst>
        </pc:spChg>
      </pc:sldChg>
      <pc:sldChg chg="addSp modSp add">
        <pc:chgData name="Sara Gidlund" userId="4d6a041c-4c53-426d-90d4-468c16f43796" providerId="ADAL" clId="{2DC23B3B-8932-4F0C-B4AD-00866BF57B5E}" dt="2024-05-21T22:28:37.256" v="1244"/>
        <pc:sldMkLst>
          <pc:docMk/>
          <pc:sldMk cId="4166222949" sldId="2147375941"/>
        </pc:sldMkLst>
        <pc:spChg chg="add mod">
          <ac:chgData name="Sara Gidlund" userId="4d6a041c-4c53-426d-90d4-468c16f43796" providerId="ADAL" clId="{2DC23B3B-8932-4F0C-B4AD-00866BF57B5E}" dt="2024-05-21T22:28:37.256" v="1244"/>
          <ac:spMkLst>
            <pc:docMk/>
            <pc:sldMk cId="4166222949" sldId="2147375941"/>
            <ac:spMk id="2" creationId="{0ED759B9-C521-74C2-C2CA-9A4114402F01}"/>
          </ac:spMkLst>
        </pc:spChg>
      </pc:sldChg>
    </pc:docChg>
  </pc:docChgLst>
  <pc:docChgLst>
    <pc:chgData name="Pierre Waller" userId="006578fe-d20d-44f7-8301-820fe3f36d5a" providerId="ADAL" clId="{223663B8-08FD-40FC-8CD0-5716794DBE26}"/>
    <pc:docChg chg="undo custSel addSld delSld modSld">
      <pc:chgData name="Pierre Waller" userId="006578fe-d20d-44f7-8301-820fe3f36d5a" providerId="ADAL" clId="{223663B8-08FD-40FC-8CD0-5716794DBE26}" dt="2024-06-26T16:03:52.037" v="1158" actId="20577"/>
      <pc:docMkLst>
        <pc:docMk/>
      </pc:docMkLst>
      <pc:sldChg chg="addSp delSp modSp mod">
        <pc:chgData name="Pierre Waller" userId="006578fe-d20d-44f7-8301-820fe3f36d5a" providerId="ADAL" clId="{223663B8-08FD-40FC-8CD0-5716794DBE26}" dt="2024-06-26T15:48:14.338" v="522" actId="1035"/>
        <pc:sldMkLst>
          <pc:docMk/>
          <pc:sldMk cId="1544715929" sldId="2147375913"/>
        </pc:sldMkLst>
        <pc:spChg chg="del">
          <ac:chgData name="Pierre Waller" userId="006578fe-d20d-44f7-8301-820fe3f36d5a" providerId="ADAL" clId="{223663B8-08FD-40FC-8CD0-5716794DBE26}" dt="2024-06-26T15:11:42.661" v="3" actId="478"/>
          <ac:spMkLst>
            <pc:docMk/>
            <pc:sldMk cId="1544715929" sldId="2147375913"/>
            <ac:spMk id="3" creationId="{A3653110-7B6C-19E7-6D54-2E196A3F32D7}"/>
          </ac:spMkLst>
        </pc:spChg>
        <pc:spChg chg="mod">
          <ac:chgData name="Pierre Waller" userId="006578fe-d20d-44f7-8301-820fe3f36d5a" providerId="ADAL" clId="{223663B8-08FD-40FC-8CD0-5716794DBE26}" dt="2024-06-26T15:17:08.918" v="15" actId="14100"/>
          <ac:spMkLst>
            <pc:docMk/>
            <pc:sldMk cId="1544715929" sldId="2147375913"/>
            <ac:spMk id="14" creationId="{FE86D78A-5004-4CE5-A89F-A4A7EB41303A}"/>
          </ac:spMkLst>
        </pc:spChg>
        <pc:graphicFrameChg chg="add mod">
          <ac:chgData name="Pierre Waller" userId="006578fe-d20d-44f7-8301-820fe3f36d5a" providerId="ADAL" clId="{223663B8-08FD-40FC-8CD0-5716794DBE26}" dt="2024-06-26T15:11:17.512" v="2"/>
          <ac:graphicFrameMkLst>
            <pc:docMk/>
            <pc:sldMk cId="1544715929" sldId="2147375913"/>
            <ac:graphicFrameMk id="4" creationId="{154A370A-1483-E350-601B-54944C50B7C6}"/>
          </ac:graphicFrameMkLst>
        </pc:graphicFrameChg>
        <pc:picChg chg="add mod">
          <ac:chgData name="Pierre Waller" userId="006578fe-d20d-44f7-8301-820fe3f36d5a" providerId="ADAL" clId="{223663B8-08FD-40FC-8CD0-5716794DBE26}" dt="2024-06-26T15:48:14.338" v="522" actId="1035"/>
          <ac:picMkLst>
            <pc:docMk/>
            <pc:sldMk cId="1544715929" sldId="2147375913"/>
            <ac:picMk id="6" creationId="{B2AC1A89-137D-A845-01A1-F9CF68213D14}"/>
          </ac:picMkLst>
        </pc:picChg>
        <pc:picChg chg="del">
          <ac:chgData name="Pierre Waller" userId="006578fe-d20d-44f7-8301-820fe3f36d5a" providerId="ADAL" clId="{223663B8-08FD-40FC-8CD0-5716794DBE26}" dt="2024-06-26T15:11:09.633" v="0" actId="478"/>
          <ac:picMkLst>
            <pc:docMk/>
            <pc:sldMk cId="1544715929" sldId="2147375913"/>
            <ac:picMk id="1026" creationId="{64714E36-F039-24BD-C385-1D202D3B001C}"/>
          </ac:picMkLst>
        </pc:picChg>
      </pc:sldChg>
      <pc:sldChg chg="delSp modSp del mod">
        <pc:chgData name="Pierre Waller" userId="006578fe-d20d-44f7-8301-820fe3f36d5a" providerId="ADAL" clId="{223663B8-08FD-40FC-8CD0-5716794DBE26}" dt="2024-06-26T16:01:22.643" v="1060" actId="47"/>
        <pc:sldMkLst>
          <pc:docMk/>
          <pc:sldMk cId="730717666" sldId="2147375923"/>
        </pc:sldMkLst>
        <pc:spChg chg="del mod topLvl">
          <ac:chgData name="Pierre Waller" userId="006578fe-d20d-44f7-8301-820fe3f36d5a" providerId="ADAL" clId="{223663B8-08FD-40FC-8CD0-5716794DBE26}" dt="2024-06-26T15:52:44.651" v="539" actId="478"/>
          <ac:spMkLst>
            <pc:docMk/>
            <pc:sldMk cId="730717666" sldId="2147375923"/>
            <ac:spMk id="8" creationId="{5E72F282-AC82-19E1-F13D-72454737FF31}"/>
          </ac:spMkLst>
        </pc:spChg>
        <pc:spChg chg="del mod topLvl">
          <ac:chgData name="Pierre Waller" userId="006578fe-d20d-44f7-8301-820fe3f36d5a" providerId="ADAL" clId="{223663B8-08FD-40FC-8CD0-5716794DBE26}" dt="2024-06-26T15:52:46.737" v="540" actId="478"/>
          <ac:spMkLst>
            <pc:docMk/>
            <pc:sldMk cId="730717666" sldId="2147375923"/>
            <ac:spMk id="9" creationId="{C41FC996-B00C-67CC-6CC3-2080CA1FEF63}"/>
          </ac:spMkLst>
        </pc:spChg>
        <pc:spChg chg="mod topLvl">
          <ac:chgData name="Pierre Waller" userId="006578fe-d20d-44f7-8301-820fe3f36d5a" providerId="ADAL" clId="{223663B8-08FD-40FC-8CD0-5716794DBE26}" dt="2024-06-26T15:52:55.042" v="541" actId="1076"/>
          <ac:spMkLst>
            <pc:docMk/>
            <pc:sldMk cId="730717666" sldId="2147375923"/>
            <ac:spMk id="10" creationId="{9928F3F8-FD84-1EBE-B7B9-15524D2B2947}"/>
          </ac:spMkLst>
        </pc:spChg>
        <pc:spChg chg="mod topLvl">
          <ac:chgData name="Pierre Waller" userId="006578fe-d20d-44f7-8301-820fe3f36d5a" providerId="ADAL" clId="{223663B8-08FD-40FC-8CD0-5716794DBE26}" dt="2024-06-26T15:52:58.247" v="542" actId="1076"/>
          <ac:spMkLst>
            <pc:docMk/>
            <pc:sldMk cId="730717666" sldId="2147375923"/>
            <ac:spMk id="11" creationId="{8028CE06-A317-90B2-1CFD-194B2B4B1C7E}"/>
          </ac:spMkLst>
        </pc:spChg>
        <pc:grpChg chg="del">
          <ac:chgData name="Pierre Waller" userId="006578fe-d20d-44f7-8301-820fe3f36d5a" providerId="ADAL" clId="{223663B8-08FD-40FC-8CD0-5716794DBE26}" dt="2024-06-26T15:52:17.768" v="535" actId="478"/>
          <ac:grpSpMkLst>
            <pc:docMk/>
            <pc:sldMk cId="730717666" sldId="2147375923"/>
            <ac:grpSpMk id="4" creationId="{E1794EB8-28E3-42E5-8C95-FF5BCC9FC332}"/>
          </ac:grpSpMkLst>
        </pc:grpChg>
        <pc:grpChg chg="del mod">
          <ac:chgData name="Pierre Waller" userId="006578fe-d20d-44f7-8301-820fe3f36d5a" providerId="ADAL" clId="{223663B8-08FD-40FC-8CD0-5716794DBE26}" dt="2024-06-26T15:52:40.783" v="538" actId="165"/>
          <ac:grpSpMkLst>
            <pc:docMk/>
            <pc:sldMk cId="730717666" sldId="2147375923"/>
            <ac:grpSpMk id="7" creationId="{B7331751-7F04-E64B-9435-6B193F2274BF}"/>
          </ac:grpSpMkLst>
        </pc:grpChg>
        <pc:graphicFrameChg chg="del mod">
          <ac:chgData name="Pierre Waller" userId="006578fe-d20d-44f7-8301-820fe3f36d5a" providerId="ADAL" clId="{223663B8-08FD-40FC-8CD0-5716794DBE26}" dt="2024-06-26T15:52:32.412" v="537" actId="18245"/>
          <ac:graphicFrameMkLst>
            <pc:docMk/>
            <pc:sldMk cId="730717666" sldId="2147375923"/>
            <ac:graphicFrameMk id="3" creationId="{8D450410-1FD8-AC30-90D5-0556D64519A9}"/>
          </ac:graphicFrameMkLst>
        </pc:graphicFrameChg>
      </pc:sldChg>
      <pc:sldChg chg="del">
        <pc:chgData name="Pierre Waller" userId="006578fe-d20d-44f7-8301-820fe3f36d5a" providerId="ADAL" clId="{223663B8-08FD-40FC-8CD0-5716794DBE26}" dt="2024-06-26T15:19:59.832" v="27" actId="47"/>
        <pc:sldMkLst>
          <pc:docMk/>
          <pc:sldMk cId="3174426014" sldId="2147375935"/>
        </pc:sldMkLst>
      </pc:sldChg>
      <pc:sldChg chg="modSp modAnim">
        <pc:chgData name="Pierre Waller" userId="006578fe-d20d-44f7-8301-820fe3f36d5a" providerId="ADAL" clId="{223663B8-08FD-40FC-8CD0-5716794DBE26}" dt="2024-06-26T15:19:54.198" v="26" actId="6549"/>
        <pc:sldMkLst>
          <pc:docMk/>
          <pc:sldMk cId="4166222949" sldId="2147375941"/>
        </pc:sldMkLst>
        <pc:spChg chg="mod">
          <ac:chgData name="Pierre Waller" userId="006578fe-d20d-44f7-8301-820fe3f36d5a" providerId="ADAL" clId="{223663B8-08FD-40FC-8CD0-5716794DBE26}" dt="2024-06-26T15:19:54.198" v="26" actId="6549"/>
          <ac:spMkLst>
            <pc:docMk/>
            <pc:sldMk cId="4166222949" sldId="2147375941"/>
            <ac:spMk id="14" creationId="{FE86D78A-5004-4CE5-A89F-A4A7EB41303A}"/>
          </ac:spMkLst>
        </pc:spChg>
      </pc:sldChg>
      <pc:sldChg chg="addSp delSp modSp add del mod">
        <pc:chgData name="Pierre Waller" userId="006578fe-d20d-44f7-8301-820fe3f36d5a" providerId="ADAL" clId="{223663B8-08FD-40FC-8CD0-5716794DBE26}" dt="2024-06-26T15:20:51.087" v="36"/>
        <pc:sldMkLst>
          <pc:docMk/>
          <pc:sldMk cId="642846110" sldId="2147375942"/>
        </pc:sldMkLst>
        <pc:grpChg chg="add del">
          <ac:chgData name="Pierre Waller" userId="006578fe-d20d-44f7-8301-820fe3f36d5a" providerId="ADAL" clId="{223663B8-08FD-40FC-8CD0-5716794DBE26}" dt="2024-06-26T15:20:50.742" v="35" actId="478"/>
          <ac:grpSpMkLst>
            <pc:docMk/>
            <pc:sldMk cId="642846110" sldId="2147375942"/>
            <ac:grpSpMk id="4" creationId="{E1794EB8-28E3-42E5-8C95-FF5BCC9FC332}"/>
          </ac:grpSpMkLst>
        </pc:grpChg>
        <pc:graphicFrameChg chg="mod">
          <ac:chgData name="Pierre Waller" userId="006578fe-d20d-44f7-8301-820fe3f36d5a" providerId="ADAL" clId="{223663B8-08FD-40FC-8CD0-5716794DBE26}" dt="2024-06-26T15:20:47.180" v="34" actId="478"/>
          <ac:graphicFrameMkLst>
            <pc:docMk/>
            <pc:sldMk cId="642846110" sldId="2147375942"/>
            <ac:graphicFrameMk id="3" creationId="{8D450410-1FD8-AC30-90D5-0556D64519A9}"/>
          </ac:graphicFrameMkLst>
        </pc:graphicFrameChg>
      </pc:sldChg>
      <pc:sldChg chg="addSp delSp modSp add mod">
        <pc:chgData name="Pierre Waller" userId="006578fe-d20d-44f7-8301-820fe3f36d5a" providerId="ADAL" clId="{223663B8-08FD-40FC-8CD0-5716794DBE26}" dt="2024-06-26T15:49:50.946" v="534" actId="1076"/>
        <pc:sldMkLst>
          <pc:docMk/>
          <pc:sldMk cId="2595980928" sldId="2147375942"/>
        </pc:sldMkLst>
        <pc:spChg chg="mod topLvl">
          <ac:chgData name="Pierre Waller" userId="006578fe-d20d-44f7-8301-820fe3f36d5a" providerId="ADAL" clId="{223663B8-08FD-40FC-8CD0-5716794DBE26}" dt="2024-06-26T15:49:48.453" v="533" actId="14100"/>
          <ac:spMkLst>
            <pc:docMk/>
            <pc:sldMk cId="2595980928" sldId="2147375942"/>
            <ac:spMk id="8" creationId="{1FD8917D-89A9-6C3D-89E1-CA4B2B28ABC7}"/>
          </ac:spMkLst>
        </pc:spChg>
        <pc:spChg chg="mod topLvl">
          <ac:chgData name="Pierre Waller" userId="006578fe-d20d-44f7-8301-820fe3f36d5a" providerId="ADAL" clId="{223663B8-08FD-40FC-8CD0-5716794DBE26}" dt="2024-06-26T15:21:29.810" v="39" actId="165"/>
          <ac:spMkLst>
            <pc:docMk/>
            <pc:sldMk cId="2595980928" sldId="2147375942"/>
            <ac:spMk id="9" creationId="{D0BAAF4A-F8B6-748C-7809-F16948746CAC}"/>
          </ac:spMkLst>
        </pc:spChg>
        <pc:spChg chg="del mod topLvl">
          <ac:chgData name="Pierre Waller" userId="006578fe-d20d-44f7-8301-820fe3f36d5a" providerId="ADAL" clId="{223663B8-08FD-40FC-8CD0-5716794DBE26}" dt="2024-06-26T15:21:39.012" v="41" actId="478"/>
          <ac:spMkLst>
            <pc:docMk/>
            <pc:sldMk cId="2595980928" sldId="2147375942"/>
            <ac:spMk id="10" creationId="{3BEA7F13-B09B-CB1E-C9CE-05AF510CCD81}"/>
          </ac:spMkLst>
        </pc:spChg>
        <pc:spChg chg="del mod topLvl">
          <ac:chgData name="Pierre Waller" userId="006578fe-d20d-44f7-8301-820fe3f36d5a" providerId="ADAL" clId="{223663B8-08FD-40FC-8CD0-5716794DBE26}" dt="2024-06-26T15:21:34.568" v="40" actId="478"/>
          <ac:spMkLst>
            <pc:docMk/>
            <pc:sldMk cId="2595980928" sldId="2147375942"/>
            <ac:spMk id="11" creationId="{AAC5CF2F-968F-EFE1-20EE-8A782D1B6EB1}"/>
          </ac:spMkLst>
        </pc:spChg>
        <pc:spChg chg="mod">
          <ac:chgData name="Pierre Waller" userId="006578fe-d20d-44f7-8301-820fe3f36d5a" providerId="ADAL" clId="{223663B8-08FD-40FC-8CD0-5716794DBE26}" dt="2024-06-26T15:45:28.275" v="489"/>
          <ac:spMkLst>
            <pc:docMk/>
            <pc:sldMk cId="2595980928" sldId="2147375942"/>
            <ac:spMk id="14" creationId="{10967DCC-EB39-368F-7824-680F1B8CCDCE}"/>
          </ac:spMkLst>
        </pc:spChg>
        <pc:grpChg chg="del">
          <ac:chgData name="Pierre Waller" userId="006578fe-d20d-44f7-8301-820fe3f36d5a" providerId="ADAL" clId="{223663B8-08FD-40FC-8CD0-5716794DBE26}" dt="2024-06-26T15:23:25.496" v="241" actId="478"/>
          <ac:grpSpMkLst>
            <pc:docMk/>
            <pc:sldMk cId="2595980928" sldId="2147375942"/>
            <ac:grpSpMk id="4" creationId="{E1794EB8-28E3-42E5-8C95-FF5BCC9FC332}"/>
          </ac:grpSpMkLst>
        </pc:grpChg>
        <pc:grpChg chg="del mod">
          <ac:chgData name="Pierre Waller" userId="006578fe-d20d-44f7-8301-820fe3f36d5a" providerId="ADAL" clId="{223663B8-08FD-40FC-8CD0-5716794DBE26}" dt="2024-06-26T15:21:29.810" v="39" actId="165"/>
          <ac:grpSpMkLst>
            <pc:docMk/>
            <pc:sldMk cId="2595980928" sldId="2147375942"/>
            <ac:grpSpMk id="7" creationId="{5A5306B1-A43E-6391-BE2F-7644913C2447}"/>
          </ac:grpSpMkLst>
        </pc:grpChg>
        <pc:grpChg chg="add mod">
          <ac:chgData name="Pierre Waller" userId="006578fe-d20d-44f7-8301-820fe3f36d5a" providerId="ADAL" clId="{223663B8-08FD-40FC-8CD0-5716794DBE26}" dt="2024-06-26T15:49:50.946" v="534" actId="1076"/>
          <ac:grpSpMkLst>
            <pc:docMk/>
            <pc:sldMk cId="2595980928" sldId="2147375942"/>
            <ac:grpSpMk id="12" creationId="{D09C8903-2262-F64E-427D-8842BDA3107A}"/>
          </ac:grpSpMkLst>
        </pc:grpChg>
        <pc:graphicFrameChg chg="del">
          <ac:chgData name="Pierre Waller" userId="006578fe-d20d-44f7-8301-820fe3f36d5a" providerId="ADAL" clId="{223663B8-08FD-40FC-8CD0-5716794DBE26}" dt="2024-06-26T15:21:21.778" v="38" actId="18245"/>
          <ac:graphicFrameMkLst>
            <pc:docMk/>
            <pc:sldMk cId="2595980928" sldId="2147375942"/>
            <ac:graphicFrameMk id="3" creationId="{8D450410-1FD8-AC30-90D5-0556D64519A9}"/>
          </ac:graphicFrameMkLst>
        </pc:graphicFrameChg>
        <pc:picChg chg="mod">
          <ac:chgData name="Pierre Waller" userId="006578fe-d20d-44f7-8301-820fe3f36d5a" providerId="ADAL" clId="{223663B8-08FD-40FC-8CD0-5716794DBE26}" dt="2024-06-26T15:45:28.275" v="489"/>
          <ac:picMkLst>
            <pc:docMk/>
            <pc:sldMk cId="2595980928" sldId="2147375942"/>
            <ac:picMk id="13" creationId="{EF529755-DA1B-54FA-1E5E-59DE8BBDFFA1}"/>
          </ac:picMkLst>
        </pc:picChg>
        <pc:picChg chg="add mod">
          <ac:chgData name="Pierre Waller" userId="006578fe-d20d-44f7-8301-820fe3f36d5a" providerId="ADAL" clId="{223663B8-08FD-40FC-8CD0-5716794DBE26}" dt="2024-06-26T15:45:00.266" v="484" actId="1076"/>
          <ac:picMkLst>
            <pc:docMk/>
            <pc:sldMk cId="2595980928" sldId="2147375942"/>
            <ac:picMk id="1026" creationId="{B9AF8E09-FC7C-D384-EAE0-F0BB8E75A616}"/>
          </ac:picMkLst>
        </pc:picChg>
        <pc:picChg chg="add mod">
          <ac:chgData name="Pierre Waller" userId="006578fe-d20d-44f7-8301-820fe3f36d5a" providerId="ADAL" clId="{223663B8-08FD-40FC-8CD0-5716794DBE26}" dt="2024-06-26T15:45:02.747" v="485" actId="1076"/>
          <ac:picMkLst>
            <pc:docMk/>
            <pc:sldMk cId="2595980928" sldId="2147375942"/>
            <ac:picMk id="1028" creationId="{E6880D99-ED4B-8996-A9F8-A2425837A0A0}"/>
          </ac:picMkLst>
        </pc:picChg>
        <pc:picChg chg="add mod">
          <ac:chgData name="Pierre Waller" userId="006578fe-d20d-44f7-8301-820fe3f36d5a" providerId="ADAL" clId="{223663B8-08FD-40FC-8CD0-5716794DBE26}" dt="2024-06-26T15:45:04.284" v="486" actId="1076"/>
          <ac:picMkLst>
            <pc:docMk/>
            <pc:sldMk cId="2595980928" sldId="2147375942"/>
            <ac:picMk id="1030" creationId="{D7F87F20-5533-665D-EFA0-CD75FC4106A0}"/>
          </ac:picMkLst>
        </pc:picChg>
        <pc:picChg chg="add mod">
          <ac:chgData name="Pierre Waller" userId="006578fe-d20d-44f7-8301-820fe3f36d5a" providerId="ADAL" clId="{223663B8-08FD-40FC-8CD0-5716794DBE26}" dt="2024-06-26T15:44:56.529" v="483" actId="14100"/>
          <ac:picMkLst>
            <pc:docMk/>
            <pc:sldMk cId="2595980928" sldId="2147375942"/>
            <ac:picMk id="1032" creationId="{5EAABB33-0B57-75AF-5D26-C4CE6F1A8779}"/>
          </ac:picMkLst>
        </pc:picChg>
        <pc:picChg chg="add mod">
          <ac:chgData name="Pierre Waller" userId="006578fe-d20d-44f7-8301-820fe3f36d5a" providerId="ADAL" clId="{223663B8-08FD-40FC-8CD0-5716794DBE26}" dt="2024-06-26T15:45:06.729" v="487" actId="1076"/>
          <ac:picMkLst>
            <pc:docMk/>
            <pc:sldMk cId="2595980928" sldId="2147375942"/>
            <ac:picMk id="1034" creationId="{F9FE0A7D-9615-39D7-849F-CD84F7022C3E}"/>
          </ac:picMkLst>
        </pc:picChg>
        <pc:picChg chg="add mod">
          <ac:chgData name="Pierre Waller" userId="006578fe-d20d-44f7-8301-820fe3f36d5a" providerId="ADAL" clId="{223663B8-08FD-40FC-8CD0-5716794DBE26}" dt="2024-06-26T15:45:12.950" v="488" actId="1076"/>
          <ac:picMkLst>
            <pc:docMk/>
            <pc:sldMk cId="2595980928" sldId="2147375942"/>
            <ac:picMk id="1036" creationId="{E8574ADB-0549-706F-E333-11E0874317EC}"/>
          </ac:picMkLst>
        </pc:picChg>
      </pc:sldChg>
      <pc:sldChg chg="delSp modSp add mod">
        <pc:chgData name="Pierre Waller" userId="006578fe-d20d-44f7-8301-820fe3f36d5a" providerId="ADAL" clId="{223663B8-08FD-40FC-8CD0-5716794DBE26}" dt="2024-06-26T16:03:52.037" v="1158" actId="20577"/>
        <pc:sldMkLst>
          <pc:docMk/>
          <pc:sldMk cId="2835929729" sldId="2147375943"/>
        </pc:sldMkLst>
        <pc:spChg chg="mod">
          <ac:chgData name="Pierre Waller" userId="006578fe-d20d-44f7-8301-820fe3f36d5a" providerId="ADAL" clId="{223663B8-08FD-40FC-8CD0-5716794DBE26}" dt="2024-06-26T16:03:52.037" v="1158" actId="20577"/>
          <ac:spMkLst>
            <pc:docMk/>
            <pc:sldMk cId="2835929729" sldId="2147375943"/>
            <ac:spMk id="8" creationId="{1FD8917D-89A9-6C3D-89E1-CA4B2B28ABC7}"/>
          </ac:spMkLst>
        </pc:spChg>
        <pc:spChg chg="mod">
          <ac:chgData name="Pierre Waller" userId="006578fe-d20d-44f7-8301-820fe3f36d5a" providerId="ADAL" clId="{223663B8-08FD-40FC-8CD0-5716794DBE26}" dt="2024-06-26T15:53:17.104" v="575" actId="20577"/>
          <ac:spMkLst>
            <pc:docMk/>
            <pc:sldMk cId="2835929729" sldId="2147375943"/>
            <ac:spMk id="9" creationId="{D0BAAF4A-F8B6-748C-7809-F16948746CAC}"/>
          </ac:spMkLst>
        </pc:spChg>
        <pc:picChg chg="del">
          <ac:chgData name="Pierre Waller" userId="006578fe-d20d-44f7-8301-820fe3f36d5a" providerId="ADAL" clId="{223663B8-08FD-40FC-8CD0-5716794DBE26}" dt="2024-06-26T15:53:41.438" v="577" actId="478"/>
          <ac:picMkLst>
            <pc:docMk/>
            <pc:sldMk cId="2835929729" sldId="2147375943"/>
            <ac:picMk id="1026" creationId="{B9AF8E09-FC7C-D384-EAE0-F0BB8E75A616}"/>
          </ac:picMkLst>
        </pc:picChg>
        <pc:picChg chg="del">
          <ac:chgData name="Pierre Waller" userId="006578fe-d20d-44f7-8301-820fe3f36d5a" providerId="ADAL" clId="{223663B8-08FD-40FC-8CD0-5716794DBE26}" dt="2024-06-26T15:53:41.983" v="578" actId="478"/>
          <ac:picMkLst>
            <pc:docMk/>
            <pc:sldMk cId="2835929729" sldId="2147375943"/>
            <ac:picMk id="1028" creationId="{E6880D99-ED4B-8996-A9F8-A2425837A0A0}"/>
          </ac:picMkLst>
        </pc:picChg>
        <pc:picChg chg="del">
          <ac:chgData name="Pierre Waller" userId="006578fe-d20d-44f7-8301-820fe3f36d5a" providerId="ADAL" clId="{223663B8-08FD-40FC-8CD0-5716794DBE26}" dt="2024-06-26T15:53:42.579" v="579" actId="478"/>
          <ac:picMkLst>
            <pc:docMk/>
            <pc:sldMk cId="2835929729" sldId="2147375943"/>
            <ac:picMk id="1030" creationId="{D7F87F20-5533-665D-EFA0-CD75FC4106A0}"/>
          </ac:picMkLst>
        </pc:picChg>
        <pc:picChg chg="del">
          <ac:chgData name="Pierre Waller" userId="006578fe-d20d-44f7-8301-820fe3f36d5a" providerId="ADAL" clId="{223663B8-08FD-40FC-8CD0-5716794DBE26}" dt="2024-06-26T15:53:43.521" v="580" actId="478"/>
          <ac:picMkLst>
            <pc:docMk/>
            <pc:sldMk cId="2835929729" sldId="2147375943"/>
            <ac:picMk id="1032" creationId="{5EAABB33-0B57-75AF-5D26-C4CE6F1A8779}"/>
          </ac:picMkLst>
        </pc:picChg>
        <pc:picChg chg="del">
          <ac:chgData name="Pierre Waller" userId="006578fe-d20d-44f7-8301-820fe3f36d5a" providerId="ADAL" clId="{223663B8-08FD-40FC-8CD0-5716794DBE26}" dt="2024-06-26T15:53:44.227" v="581" actId="478"/>
          <ac:picMkLst>
            <pc:docMk/>
            <pc:sldMk cId="2835929729" sldId="2147375943"/>
            <ac:picMk id="1034" creationId="{F9FE0A7D-9615-39D7-849F-CD84F7022C3E}"/>
          </ac:picMkLst>
        </pc:picChg>
        <pc:picChg chg="del">
          <ac:chgData name="Pierre Waller" userId="006578fe-d20d-44f7-8301-820fe3f36d5a" providerId="ADAL" clId="{223663B8-08FD-40FC-8CD0-5716794DBE26}" dt="2024-06-26T15:53:46.002" v="582" actId="478"/>
          <ac:picMkLst>
            <pc:docMk/>
            <pc:sldMk cId="2835929729" sldId="2147375943"/>
            <ac:picMk id="1036" creationId="{E8574ADB-0549-706F-E333-11E0874317EC}"/>
          </ac:picMkLst>
        </pc:picChg>
      </pc:sldChg>
    </pc:docChg>
  </pc:docChgLst>
  <pc:docChgLst>
    <pc:chgData name="Evelina Sakalauskaite" userId="S::evelina.sakalauskaite@esa.int::68894823-40a3-4bd0-a435-c6c3ffa0467f" providerId="AD" clId="Web-{2F54153B-CA1D-562B-8082-CE2AF1E3D2AA}"/>
    <pc:docChg chg="modSld">
      <pc:chgData name="Evelina Sakalauskaite" userId="S::evelina.sakalauskaite@esa.int::68894823-40a3-4bd0-a435-c6c3ffa0467f" providerId="AD" clId="Web-{2F54153B-CA1D-562B-8082-CE2AF1E3D2AA}" dt="2024-05-21T07:14:06.814" v="3" actId="20577"/>
      <pc:docMkLst>
        <pc:docMk/>
      </pc:docMkLst>
      <pc:sldChg chg="modSp">
        <pc:chgData name="Evelina Sakalauskaite" userId="S::evelina.sakalauskaite@esa.int::68894823-40a3-4bd0-a435-c6c3ffa0467f" providerId="AD" clId="Web-{2F54153B-CA1D-562B-8082-CE2AF1E3D2AA}" dt="2024-05-21T07:14:06.814" v="3" actId="20577"/>
        <pc:sldMkLst>
          <pc:docMk/>
          <pc:sldMk cId="1480734900" sldId="2147375927"/>
        </pc:sldMkLst>
        <pc:spChg chg="mod">
          <ac:chgData name="Evelina Sakalauskaite" userId="S::evelina.sakalauskaite@esa.int::68894823-40a3-4bd0-a435-c6c3ffa0467f" providerId="AD" clId="Web-{2F54153B-CA1D-562B-8082-CE2AF1E3D2AA}" dt="2024-05-21T07:14:06.814" v="3" actId="20577"/>
          <ac:spMkLst>
            <pc:docMk/>
            <pc:sldMk cId="1480734900" sldId="2147375927"/>
            <ac:spMk id="18" creationId="{D3A8E13C-9578-53EA-835A-C4A494704CFC}"/>
          </ac:spMkLst>
        </pc:spChg>
      </pc:sldChg>
    </pc:docChg>
  </pc:docChgLst>
  <pc:docChgLst>
    <pc:chgData name="Evelyn Honore-Livermore" userId="S::evelyn.honore-livermore@esa.int::7fc535bd-2af4-4315-8d36-77914c461356" providerId="AD" clId="Web-{A1B5096D-98EA-E99F-80D8-334063604F72}"/>
    <pc:docChg chg="modSld">
      <pc:chgData name="Evelyn Honore-Livermore" userId="S::evelyn.honore-livermore@esa.int::7fc535bd-2af4-4315-8d36-77914c461356" providerId="AD" clId="Web-{A1B5096D-98EA-E99F-80D8-334063604F72}" dt="2024-06-27T06:02:47.005" v="15" actId="20577"/>
      <pc:docMkLst>
        <pc:docMk/>
      </pc:docMkLst>
      <pc:sldChg chg="modSp">
        <pc:chgData name="Evelyn Honore-Livermore" userId="S::evelyn.honore-livermore@esa.int::7fc535bd-2af4-4315-8d36-77914c461356" providerId="AD" clId="Web-{A1B5096D-98EA-E99F-80D8-334063604F72}" dt="2024-06-27T06:02:10.644" v="3" actId="1076"/>
        <pc:sldMkLst>
          <pc:docMk/>
          <pc:sldMk cId="3052016029" sldId="2147375889"/>
        </pc:sldMkLst>
        <pc:graphicFrameChg chg="mod">
          <ac:chgData name="Evelyn Honore-Livermore" userId="S::evelyn.honore-livermore@esa.int::7fc535bd-2af4-4315-8d36-77914c461356" providerId="AD" clId="Web-{A1B5096D-98EA-E99F-80D8-334063604F72}" dt="2024-06-27T06:02:10.644" v="3" actId="1076"/>
          <ac:graphicFrameMkLst>
            <pc:docMk/>
            <pc:sldMk cId="3052016029" sldId="2147375889"/>
            <ac:graphicFrameMk id="5" creationId="{79497B65-CDD8-024E-9845-02516802F241}"/>
          </ac:graphicFrameMkLst>
        </pc:graphicFrameChg>
      </pc:sldChg>
      <pc:sldChg chg="modSp">
        <pc:chgData name="Evelyn Honore-Livermore" userId="S::evelyn.honore-livermore@esa.int::7fc535bd-2af4-4315-8d36-77914c461356" providerId="AD" clId="Web-{A1B5096D-98EA-E99F-80D8-334063604F72}" dt="2024-06-27T05:49:41.215" v="2" actId="20577"/>
        <pc:sldMkLst>
          <pc:docMk/>
          <pc:sldMk cId="1544715929" sldId="2147375913"/>
        </pc:sldMkLst>
        <pc:spChg chg="mod">
          <ac:chgData name="Evelyn Honore-Livermore" userId="S::evelyn.honore-livermore@esa.int::7fc535bd-2af4-4315-8d36-77914c461356" providerId="AD" clId="Web-{A1B5096D-98EA-E99F-80D8-334063604F72}" dt="2024-06-27T05:49:41.215" v="2" actId="20577"/>
          <ac:spMkLst>
            <pc:docMk/>
            <pc:sldMk cId="1544715929" sldId="2147375913"/>
            <ac:spMk id="14" creationId="{FE86D78A-5004-4CE5-A89F-A4A7EB41303A}"/>
          </ac:spMkLst>
        </pc:spChg>
      </pc:sldChg>
      <pc:sldChg chg="modSp">
        <pc:chgData name="Evelyn Honore-Livermore" userId="S::evelyn.honore-livermore@esa.int::7fc535bd-2af4-4315-8d36-77914c461356" providerId="AD" clId="Web-{A1B5096D-98EA-E99F-80D8-334063604F72}" dt="2024-06-27T06:02:47.005" v="15" actId="20577"/>
        <pc:sldMkLst>
          <pc:docMk/>
          <pc:sldMk cId="2595980928" sldId="2147375942"/>
        </pc:sldMkLst>
        <pc:spChg chg="mod">
          <ac:chgData name="Evelyn Honore-Livermore" userId="S::evelyn.honore-livermore@esa.int::7fc535bd-2af4-4315-8d36-77914c461356" providerId="AD" clId="Web-{A1B5096D-98EA-E99F-80D8-334063604F72}" dt="2024-06-27T06:02:47.005" v="15" actId="20577"/>
          <ac:spMkLst>
            <pc:docMk/>
            <pc:sldMk cId="2595980928" sldId="2147375942"/>
            <ac:spMk id="8" creationId="{1FD8917D-89A9-6C3D-89E1-CA4B2B28ABC7}"/>
          </ac:spMkLst>
        </pc:spChg>
      </pc:sldChg>
    </pc:docChg>
  </pc:docChgLst>
  <pc:docChgLst>
    <pc:chgData name="Pierre Waller" userId="006578fe-d20d-44f7-8301-820fe3f36d5a" providerId="ADAL" clId="{CB997A80-ADB5-4AE5-9CBA-2881771FA4D8}"/>
    <pc:docChg chg="custSel delSld modSld sldOrd">
      <pc:chgData name="Pierre Waller" userId="006578fe-d20d-44f7-8301-820fe3f36d5a" providerId="ADAL" clId="{CB997A80-ADB5-4AE5-9CBA-2881771FA4D8}" dt="2024-05-22T12:09:56.130" v="7" actId="1076"/>
      <pc:docMkLst>
        <pc:docMk/>
      </pc:docMkLst>
      <pc:sldChg chg="delSp modSp mod ord">
        <pc:chgData name="Pierre Waller" userId="006578fe-d20d-44f7-8301-820fe3f36d5a" providerId="ADAL" clId="{CB997A80-ADB5-4AE5-9CBA-2881771FA4D8}" dt="2024-05-22T12:01:32.799" v="6"/>
        <pc:sldMkLst>
          <pc:docMk/>
          <pc:sldMk cId="1662415587" sldId="2147375917"/>
        </pc:sldMkLst>
        <pc:spChg chg="del mod">
          <ac:chgData name="Pierre Waller" userId="006578fe-d20d-44f7-8301-820fe3f36d5a" providerId="ADAL" clId="{CB997A80-ADB5-4AE5-9CBA-2881771FA4D8}" dt="2024-05-22T12:01:27.354" v="4" actId="478"/>
          <ac:spMkLst>
            <pc:docMk/>
            <pc:sldMk cId="1662415587" sldId="2147375917"/>
            <ac:spMk id="4" creationId="{E4EB8591-33F0-0DE5-64B8-6459F8DE6CCE}"/>
          </ac:spMkLst>
        </pc:spChg>
      </pc:sldChg>
      <pc:sldChg chg="del">
        <pc:chgData name="Pierre Waller" userId="006578fe-d20d-44f7-8301-820fe3f36d5a" providerId="ADAL" clId="{CB997A80-ADB5-4AE5-9CBA-2881771FA4D8}" dt="2024-05-22T10:58:58.311" v="2" actId="47"/>
        <pc:sldMkLst>
          <pc:docMk/>
          <pc:sldMk cId="2708779357" sldId="2147375921"/>
        </pc:sldMkLst>
      </pc:sldChg>
      <pc:sldChg chg="modSp mod">
        <pc:chgData name="Pierre Waller" userId="006578fe-d20d-44f7-8301-820fe3f36d5a" providerId="ADAL" clId="{CB997A80-ADB5-4AE5-9CBA-2881771FA4D8}" dt="2024-05-22T12:09:56.130" v="7" actId="1076"/>
        <pc:sldMkLst>
          <pc:docMk/>
          <pc:sldMk cId="2931757786" sldId="2147375922"/>
        </pc:sldMkLst>
        <pc:picChg chg="mod">
          <ac:chgData name="Pierre Waller" userId="006578fe-d20d-44f7-8301-820fe3f36d5a" providerId="ADAL" clId="{CB997A80-ADB5-4AE5-9CBA-2881771FA4D8}" dt="2024-05-22T12:09:56.130" v="7" actId="1076"/>
          <ac:picMkLst>
            <pc:docMk/>
            <pc:sldMk cId="2931757786" sldId="2147375922"/>
            <ac:picMk id="16" creationId="{BF026051-2747-A89D-6C3E-EB7404838559}"/>
          </ac:picMkLst>
        </pc:picChg>
      </pc:sldChg>
      <pc:sldChg chg="modSp">
        <pc:chgData name="Pierre Waller" userId="006578fe-d20d-44f7-8301-820fe3f36d5a" providerId="ADAL" clId="{CB997A80-ADB5-4AE5-9CBA-2881771FA4D8}" dt="2024-05-21T10:19:27.335" v="1" actId="20577"/>
        <pc:sldMkLst>
          <pc:docMk/>
          <pc:sldMk cId="626790124" sldId="2147375925"/>
        </pc:sldMkLst>
        <pc:graphicFrameChg chg="mod">
          <ac:chgData name="Pierre Waller" userId="006578fe-d20d-44f7-8301-820fe3f36d5a" providerId="ADAL" clId="{CB997A80-ADB5-4AE5-9CBA-2881771FA4D8}" dt="2024-05-21T10:19:27.335" v="1" actId="20577"/>
          <ac:graphicFrameMkLst>
            <pc:docMk/>
            <pc:sldMk cId="626790124" sldId="2147375925"/>
            <ac:graphicFrameMk id="11" creationId="{A2FF8AD1-D0E8-027A-41F4-5DBF486454A3}"/>
          </ac:graphicFrameMkLst>
        </pc:graphicFrameChg>
      </pc:sldChg>
    </pc:docChg>
  </pc:docChgLst>
  <pc:docChgLst>
    <pc:chgData name="Evelyn Honore-Livermore" userId="S::evelyn.honore-livermore@esa.int::7fc535bd-2af4-4315-8d36-77914c461356" providerId="AD" clId="Web-{4D68EB72-0EB5-1209-7F99-8F7222067B0A}"/>
    <pc:docChg chg="modSld">
      <pc:chgData name="Evelyn Honore-Livermore" userId="S::evelyn.honore-livermore@esa.int::7fc535bd-2af4-4315-8d36-77914c461356" providerId="AD" clId="Web-{4D68EB72-0EB5-1209-7F99-8F7222067B0A}" dt="2024-05-21T07:21:33.723" v="21"/>
      <pc:docMkLst>
        <pc:docMk/>
      </pc:docMkLst>
      <pc:sldChg chg="modSp">
        <pc:chgData name="Evelyn Honore-Livermore" userId="S::evelyn.honore-livermore@esa.int::7fc535bd-2af4-4315-8d36-77914c461356" providerId="AD" clId="Web-{4D68EB72-0EB5-1209-7F99-8F7222067B0A}" dt="2024-05-21T07:17:54.262" v="7" actId="20577"/>
        <pc:sldMkLst>
          <pc:docMk/>
          <pc:sldMk cId="2708779357" sldId="2147375921"/>
        </pc:sldMkLst>
        <pc:spChg chg="mod">
          <ac:chgData name="Evelyn Honore-Livermore" userId="S::evelyn.honore-livermore@esa.int::7fc535bd-2af4-4315-8d36-77914c461356" providerId="AD" clId="Web-{4D68EB72-0EB5-1209-7F99-8F7222067B0A}" dt="2024-05-21T07:17:54.262" v="7" actId="20577"/>
          <ac:spMkLst>
            <pc:docMk/>
            <pc:sldMk cId="2708779357" sldId="2147375921"/>
            <ac:spMk id="21" creationId="{20023795-3B67-2723-DC09-2F0F0B44456E}"/>
          </ac:spMkLst>
        </pc:spChg>
      </pc:sldChg>
      <pc:sldChg chg="modSp">
        <pc:chgData name="Evelyn Honore-Livermore" userId="S::evelyn.honore-livermore@esa.int::7fc535bd-2af4-4315-8d36-77914c461356" providerId="AD" clId="Web-{4D68EB72-0EB5-1209-7F99-8F7222067B0A}" dt="2024-05-21T07:20:40.565" v="17"/>
        <pc:sldMkLst>
          <pc:docMk/>
          <pc:sldMk cId="1480734900" sldId="2147375927"/>
        </pc:sldMkLst>
        <pc:cxnChg chg="mod">
          <ac:chgData name="Evelyn Honore-Livermore" userId="S::evelyn.honore-livermore@esa.int::7fc535bd-2af4-4315-8d36-77914c461356" providerId="AD" clId="Web-{4D68EB72-0EB5-1209-7F99-8F7222067B0A}" dt="2024-05-21T07:20:06.517" v="12"/>
          <ac:cxnSpMkLst>
            <pc:docMk/>
            <pc:sldMk cId="1480734900" sldId="2147375927"/>
            <ac:cxnSpMk id="7" creationId="{DA8B7A44-A3F8-B291-0718-4110357BEF2B}"/>
          </ac:cxnSpMkLst>
        </pc:cxnChg>
        <pc:cxnChg chg="mod">
          <ac:chgData name="Evelyn Honore-Livermore" userId="S::evelyn.honore-livermore@esa.int::7fc535bd-2af4-4315-8d36-77914c461356" providerId="AD" clId="Web-{4D68EB72-0EB5-1209-7F99-8F7222067B0A}" dt="2024-05-21T07:19:43.110" v="8"/>
          <ac:cxnSpMkLst>
            <pc:docMk/>
            <pc:sldMk cId="1480734900" sldId="2147375927"/>
            <ac:cxnSpMk id="8" creationId="{56328F2F-07BD-C595-F24A-EB561AFFA0AB}"/>
          </ac:cxnSpMkLst>
        </pc:cxnChg>
        <pc:cxnChg chg="mod">
          <ac:chgData name="Evelyn Honore-Livermore" userId="S::evelyn.honore-livermore@esa.int::7fc535bd-2af4-4315-8d36-77914c461356" providerId="AD" clId="Web-{4D68EB72-0EB5-1209-7F99-8F7222067B0A}" dt="2024-05-21T07:19:57.110" v="11"/>
          <ac:cxnSpMkLst>
            <pc:docMk/>
            <pc:sldMk cId="1480734900" sldId="2147375927"/>
            <ac:cxnSpMk id="9" creationId="{E8A09629-E19A-6CF0-0BAD-16FF64E328B4}"/>
          </ac:cxnSpMkLst>
        </pc:cxnChg>
        <pc:cxnChg chg="mod">
          <ac:chgData name="Evelyn Honore-Livermore" userId="S::evelyn.honore-livermore@esa.int::7fc535bd-2af4-4315-8d36-77914c461356" providerId="AD" clId="Web-{4D68EB72-0EB5-1209-7F99-8F7222067B0A}" dt="2024-05-21T07:20:32.721" v="16"/>
          <ac:cxnSpMkLst>
            <pc:docMk/>
            <pc:sldMk cId="1480734900" sldId="2147375927"/>
            <ac:cxnSpMk id="13" creationId="{68ED6966-81BD-4C9E-2640-AC33731F8C98}"/>
          </ac:cxnSpMkLst>
        </pc:cxnChg>
        <pc:cxnChg chg="mod">
          <ac:chgData name="Evelyn Honore-Livermore" userId="S::evelyn.honore-livermore@esa.int::7fc535bd-2af4-4315-8d36-77914c461356" providerId="AD" clId="Web-{4D68EB72-0EB5-1209-7F99-8F7222067B0A}" dt="2024-05-21T07:20:40.565" v="17"/>
          <ac:cxnSpMkLst>
            <pc:docMk/>
            <pc:sldMk cId="1480734900" sldId="2147375927"/>
            <ac:cxnSpMk id="15" creationId="{B7F525C9-70EE-5647-5524-F408BA9E0BE3}"/>
          </ac:cxnSpMkLst>
        </pc:cxnChg>
        <pc:cxnChg chg="mod">
          <ac:chgData name="Evelyn Honore-Livermore" userId="S::evelyn.honore-livermore@esa.int::7fc535bd-2af4-4315-8d36-77914c461356" providerId="AD" clId="Web-{4D68EB72-0EB5-1209-7F99-8F7222067B0A}" dt="2024-05-21T07:20:25.033" v="15"/>
          <ac:cxnSpMkLst>
            <pc:docMk/>
            <pc:sldMk cId="1480734900" sldId="2147375927"/>
            <ac:cxnSpMk id="21" creationId="{357C4DB3-460E-C0CD-F716-FF3F2EA5ECEB}"/>
          </ac:cxnSpMkLst>
        </pc:cxnChg>
        <pc:cxnChg chg="mod">
          <ac:chgData name="Evelyn Honore-Livermore" userId="S::evelyn.honore-livermore@esa.int::7fc535bd-2af4-4315-8d36-77914c461356" providerId="AD" clId="Web-{4D68EB72-0EB5-1209-7F99-8F7222067B0A}" dt="2024-05-21T07:20:18.533" v="14"/>
          <ac:cxnSpMkLst>
            <pc:docMk/>
            <pc:sldMk cId="1480734900" sldId="2147375927"/>
            <ac:cxnSpMk id="26" creationId="{B33DFEF1-5FB1-DEE7-CE0E-8D2ECD973074}"/>
          </ac:cxnSpMkLst>
        </pc:cxnChg>
        <pc:cxnChg chg="mod">
          <ac:chgData name="Evelyn Honore-Livermore" userId="S::evelyn.honore-livermore@esa.int::7fc535bd-2af4-4315-8d36-77914c461356" providerId="AD" clId="Web-{4D68EB72-0EB5-1209-7F99-8F7222067B0A}" dt="2024-05-21T07:20:12.095" v="13"/>
          <ac:cxnSpMkLst>
            <pc:docMk/>
            <pc:sldMk cId="1480734900" sldId="2147375927"/>
            <ac:cxnSpMk id="27" creationId="{A761A413-C534-1CA5-F396-C45D97FF8D63}"/>
          </ac:cxnSpMkLst>
        </pc:cxnChg>
      </pc:sldChg>
      <pc:sldChg chg="modSp">
        <pc:chgData name="Evelyn Honore-Livermore" userId="S::evelyn.honore-livermore@esa.int::7fc535bd-2af4-4315-8d36-77914c461356" providerId="AD" clId="Web-{4D68EB72-0EB5-1209-7F99-8F7222067B0A}" dt="2024-05-21T07:21:33.723" v="21"/>
        <pc:sldMkLst>
          <pc:docMk/>
          <pc:sldMk cId="2389905293" sldId="2147375934"/>
        </pc:sldMkLst>
        <pc:picChg chg="mod">
          <ac:chgData name="Evelyn Honore-Livermore" userId="S::evelyn.honore-livermore@esa.int::7fc535bd-2af4-4315-8d36-77914c461356" providerId="AD" clId="Web-{4D68EB72-0EB5-1209-7F99-8F7222067B0A}" dt="2024-05-21T07:21:29.098" v="20"/>
          <ac:picMkLst>
            <pc:docMk/>
            <pc:sldMk cId="2389905293" sldId="2147375934"/>
            <ac:picMk id="4" creationId="{FDB4497D-E6A0-43F1-E682-FDA5B1530467}"/>
          </ac:picMkLst>
        </pc:picChg>
        <pc:picChg chg="mod">
          <ac:chgData name="Evelyn Honore-Livermore" userId="S::evelyn.honore-livermore@esa.int::7fc535bd-2af4-4315-8d36-77914c461356" providerId="AD" clId="Web-{4D68EB72-0EB5-1209-7F99-8F7222067B0A}" dt="2024-05-21T07:21:33.723" v="21"/>
          <ac:picMkLst>
            <pc:docMk/>
            <pc:sldMk cId="2389905293" sldId="2147375934"/>
            <ac:picMk id="5" creationId="{F30598CF-03A2-96F9-4052-B11BF37E8B33}"/>
          </ac:picMkLst>
        </pc:picChg>
      </pc:sldChg>
    </pc:docChg>
  </pc:docChgLst>
  <pc:docChgLst>
    <pc:chgData name="Sara Gidlund" userId="S::sara.gidlund@esa.int::4d6a041c-4c53-426d-90d4-468c16f43796" providerId="AD" clId="Web-{B55BB1CD-C78C-BF0D-2DF5-6520E5A1BA03}"/>
    <pc:docChg chg="modSld">
      <pc:chgData name="Sara Gidlund" userId="S::sara.gidlund@esa.int::4d6a041c-4c53-426d-90d4-468c16f43796" providerId="AD" clId="Web-{B55BB1CD-C78C-BF0D-2DF5-6520E5A1BA03}" dt="2024-06-28T13:22:59.452" v="116"/>
      <pc:docMkLst>
        <pc:docMk/>
      </pc:docMkLst>
      <pc:sldChg chg="modSp">
        <pc:chgData name="Sara Gidlund" userId="S::sara.gidlund@esa.int::4d6a041c-4c53-426d-90d4-468c16f43796" providerId="AD" clId="Web-{B55BB1CD-C78C-BF0D-2DF5-6520E5A1BA03}" dt="2024-06-28T13:22:59.452" v="116"/>
        <pc:sldMkLst>
          <pc:docMk/>
          <pc:sldMk cId="1480734900" sldId="2147375927"/>
        </pc:sldMkLst>
        <pc:spChg chg="ord">
          <ac:chgData name="Sara Gidlund" userId="S::sara.gidlund@esa.int::4d6a041c-4c53-426d-90d4-468c16f43796" providerId="AD" clId="Web-{B55BB1CD-C78C-BF0D-2DF5-6520E5A1BA03}" dt="2024-06-28T13:22:59.406" v="115"/>
          <ac:spMkLst>
            <pc:docMk/>
            <pc:sldMk cId="1480734900" sldId="2147375927"/>
            <ac:spMk id="4" creationId="{55EF75D4-A515-DF0E-440F-F6210A4F6F1F}"/>
          </ac:spMkLst>
        </pc:spChg>
        <pc:spChg chg="ord">
          <ac:chgData name="Sara Gidlund" userId="S::sara.gidlund@esa.int::4d6a041c-4c53-426d-90d4-468c16f43796" providerId="AD" clId="Web-{B55BB1CD-C78C-BF0D-2DF5-6520E5A1BA03}" dt="2024-06-28T13:22:59.452" v="116"/>
          <ac:spMkLst>
            <pc:docMk/>
            <pc:sldMk cId="1480734900" sldId="2147375927"/>
            <ac:spMk id="5" creationId="{8363CAED-A218-4F06-D7AC-695161C89183}"/>
          </ac:spMkLst>
        </pc:spChg>
      </pc:sldChg>
      <pc:sldChg chg="modSp">
        <pc:chgData name="Sara Gidlund" userId="S::sara.gidlund@esa.int::4d6a041c-4c53-426d-90d4-468c16f43796" providerId="AD" clId="Web-{B55BB1CD-C78C-BF0D-2DF5-6520E5A1BA03}" dt="2024-06-28T13:22:08.733" v="114" actId="20577"/>
        <pc:sldMkLst>
          <pc:docMk/>
          <pc:sldMk cId="3986973684" sldId="2147375930"/>
        </pc:sldMkLst>
        <pc:spChg chg="mod">
          <ac:chgData name="Sara Gidlund" userId="S::sara.gidlund@esa.int::4d6a041c-4c53-426d-90d4-468c16f43796" providerId="AD" clId="Web-{B55BB1CD-C78C-BF0D-2DF5-6520E5A1BA03}" dt="2024-06-28T13:22:08.733" v="114" actId="20577"/>
          <ac:spMkLst>
            <pc:docMk/>
            <pc:sldMk cId="3986973684" sldId="2147375930"/>
            <ac:spMk id="4" creationId="{3FED82D5-F3A2-37FC-B115-DA8F003416FC}"/>
          </ac:spMkLst>
        </pc:spChg>
      </pc:sldChg>
      <pc:sldChg chg="modSp">
        <pc:chgData name="Sara Gidlund" userId="S::sara.gidlund@esa.int::4d6a041c-4c53-426d-90d4-468c16f43796" providerId="AD" clId="Web-{B55BB1CD-C78C-BF0D-2DF5-6520E5A1BA03}" dt="2024-06-28T13:15:24.647" v="72" actId="1076"/>
        <pc:sldMkLst>
          <pc:docMk/>
          <pc:sldMk cId="2595980928" sldId="2147375942"/>
        </pc:sldMkLst>
        <pc:spChg chg="mod">
          <ac:chgData name="Sara Gidlund" userId="S::sara.gidlund@esa.int::4d6a041c-4c53-426d-90d4-468c16f43796" providerId="AD" clId="Web-{B55BB1CD-C78C-BF0D-2DF5-6520E5A1BA03}" dt="2024-06-28T13:15:21.240" v="71" actId="20577"/>
          <ac:spMkLst>
            <pc:docMk/>
            <pc:sldMk cId="2595980928" sldId="2147375942"/>
            <ac:spMk id="8" creationId="{1FD8917D-89A9-6C3D-89E1-CA4B2B28ABC7}"/>
          </ac:spMkLst>
        </pc:spChg>
        <pc:spChg chg="mod">
          <ac:chgData name="Sara Gidlund" userId="S::sara.gidlund@esa.int::4d6a041c-4c53-426d-90d4-468c16f43796" providerId="AD" clId="Web-{B55BB1CD-C78C-BF0D-2DF5-6520E5A1BA03}" dt="2024-06-28T13:14:18.380" v="60" actId="20577"/>
          <ac:spMkLst>
            <pc:docMk/>
            <pc:sldMk cId="2595980928" sldId="2147375942"/>
            <ac:spMk id="9" creationId="{D0BAAF4A-F8B6-748C-7809-F16948746CAC}"/>
          </ac:spMkLst>
        </pc:spChg>
        <pc:grpChg chg="mod">
          <ac:chgData name="Sara Gidlund" userId="S::sara.gidlund@esa.int::4d6a041c-4c53-426d-90d4-468c16f43796" providerId="AD" clId="Web-{B55BB1CD-C78C-BF0D-2DF5-6520E5A1BA03}" dt="2024-06-28T13:15:24.647" v="72" actId="1076"/>
          <ac:grpSpMkLst>
            <pc:docMk/>
            <pc:sldMk cId="2595980928" sldId="2147375942"/>
            <ac:grpSpMk id="12" creationId="{D09C8903-2262-F64E-427D-8842BDA3107A}"/>
          </ac:grpSpMkLst>
        </pc:grpChg>
        <pc:picChg chg="mod">
          <ac:chgData name="Sara Gidlund" userId="S::sara.gidlund@esa.int::4d6a041c-4c53-426d-90d4-468c16f43796" providerId="AD" clId="Web-{B55BB1CD-C78C-BF0D-2DF5-6520E5A1BA03}" dt="2024-06-28T13:13:14.254" v="46" actId="1076"/>
          <ac:picMkLst>
            <pc:docMk/>
            <pc:sldMk cId="2595980928" sldId="2147375942"/>
            <ac:picMk id="1026" creationId="{B9AF8E09-FC7C-D384-EAE0-F0BB8E75A616}"/>
          </ac:picMkLst>
        </pc:picChg>
        <pc:picChg chg="mod">
          <ac:chgData name="Sara Gidlund" userId="S::sara.gidlund@esa.int::4d6a041c-4c53-426d-90d4-468c16f43796" providerId="AD" clId="Web-{B55BB1CD-C78C-BF0D-2DF5-6520E5A1BA03}" dt="2024-06-28T13:13:14.269" v="47" actId="1076"/>
          <ac:picMkLst>
            <pc:docMk/>
            <pc:sldMk cId="2595980928" sldId="2147375942"/>
            <ac:picMk id="1028" creationId="{E6880D99-ED4B-8996-A9F8-A2425837A0A0}"/>
          </ac:picMkLst>
        </pc:picChg>
        <pc:picChg chg="mod">
          <ac:chgData name="Sara Gidlund" userId="S::sara.gidlund@esa.int::4d6a041c-4c53-426d-90d4-468c16f43796" providerId="AD" clId="Web-{B55BB1CD-C78C-BF0D-2DF5-6520E5A1BA03}" dt="2024-06-28T13:13:14.269" v="48" actId="1076"/>
          <ac:picMkLst>
            <pc:docMk/>
            <pc:sldMk cId="2595980928" sldId="2147375942"/>
            <ac:picMk id="1030" creationId="{D7F87F20-5533-665D-EFA0-CD75FC4106A0}"/>
          </ac:picMkLst>
        </pc:picChg>
        <pc:picChg chg="mod">
          <ac:chgData name="Sara Gidlund" userId="S::sara.gidlund@esa.int::4d6a041c-4c53-426d-90d4-468c16f43796" providerId="AD" clId="Web-{B55BB1CD-C78C-BF0D-2DF5-6520E5A1BA03}" dt="2024-06-28T13:13:14.285" v="49" actId="1076"/>
          <ac:picMkLst>
            <pc:docMk/>
            <pc:sldMk cId="2595980928" sldId="2147375942"/>
            <ac:picMk id="1032" creationId="{5EAABB33-0B57-75AF-5D26-C4CE6F1A8779}"/>
          </ac:picMkLst>
        </pc:picChg>
        <pc:picChg chg="mod">
          <ac:chgData name="Sara Gidlund" userId="S::sara.gidlund@esa.int::4d6a041c-4c53-426d-90d4-468c16f43796" providerId="AD" clId="Web-{B55BB1CD-C78C-BF0D-2DF5-6520E5A1BA03}" dt="2024-06-28T13:13:14.300" v="50" actId="1076"/>
          <ac:picMkLst>
            <pc:docMk/>
            <pc:sldMk cId="2595980928" sldId="2147375942"/>
            <ac:picMk id="1034" creationId="{F9FE0A7D-9615-39D7-849F-CD84F7022C3E}"/>
          </ac:picMkLst>
        </pc:picChg>
        <pc:picChg chg="mod">
          <ac:chgData name="Sara Gidlund" userId="S::sara.gidlund@esa.int::4d6a041c-4c53-426d-90d4-468c16f43796" providerId="AD" clId="Web-{B55BB1CD-C78C-BF0D-2DF5-6520E5A1BA03}" dt="2024-06-28T13:13:14.316" v="51" actId="1076"/>
          <ac:picMkLst>
            <pc:docMk/>
            <pc:sldMk cId="2595980928" sldId="2147375942"/>
            <ac:picMk id="1036" creationId="{E8574ADB-0549-706F-E333-11E0874317EC}"/>
          </ac:picMkLst>
        </pc:picChg>
      </pc:sldChg>
      <pc:sldChg chg="modSp">
        <pc:chgData name="Sara Gidlund" userId="S::sara.gidlund@esa.int::4d6a041c-4c53-426d-90d4-468c16f43796" providerId="AD" clId="Web-{B55BB1CD-C78C-BF0D-2DF5-6520E5A1BA03}" dt="2024-06-28T13:20:04.371" v="108" actId="20577"/>
        <pc:sldMkLst>
          <pc:docMk/>
          <pc:sldMk cId="2835929729" sldId="2147375943"/>
        </pc:sldMkLst>
        <pc:spChg chg="mod">
          <ac:chgData name="Sara Gidlund" userId="S::sara.gidlund@esa.int::4d6a041c-4c53-426d-90d4-468c16f43796" providerId="AD" clId="Web-{B55BB1CD-C78C-BF0D-2DF5-6520E5A1BA03}" dt="2024-06-28T13:20:04.371" v="108" actId="20577"/>
          <ac:spMkLst>
            <pc:docMk/>
            <pc:sldMk cId="2835929729" sldId="2147375943"/>
            <ac:spMk id="8" creationId="{1FD8917D-89A9-6C3D-89E1-CA4B2B28ABC7}"/>
          </ac:spMkLst>
        </pc:spChg>
        <pc:grpChg chg="mod">
          <ac:chgData name="Sara Gidlund" userId="S::sara.gidlund@esa.int::4d6a041c-4c53-426d-90d4-468c16f43796" providerId="AD" clId="Web-{B55BB1CD-C78C-BF0D-2DF5-6520E5A1BA03}" dt="2024-06-28T13:15:35.491" v="73" actId="1076"/>
          <ac:grpSpMkLst>
            <pc:docMk/>
            <pc:sldMk cId="2835929729" sldId="2147375943"/>
            <ac:grpSpMk id="12" creationId="{D09C8903-2262-F64E-427D-8842BDA3107A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png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png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A6936B-5B83-444A-A5C1-2A299271186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FFE8A700-E59F-40D1-B918-9FA6A168F5AD}">
      <dgm:prSet/>
      <dgm:spPr/>
      <dgm:t>
        <a:bodyPr/>
        <a:lstStyle/>
        <a:p>
          <a:r>
            <a:rPr lang="en-GB" b="1"/>
            <a:t>Contribute to improve ITRF accuracy and stability </a:t>
          </a:r>
          <a:r>
            <a:rPr lang="en-GB"/>
            <a:t>by providing in-orbit colocation and necessary combined processing for the four space-based geodetic techniques that contribute to its realization. The goal is to contribute to the achievement of the Geodetic Global Observing System (GGOS) objectives for the ITRF realisation, aiming for a parameter </a:t>
          </a:r>
          <a:r>
            <a:rPr lang="en-GB" b="1"/>
            <a:t>accuracy of 1 mm and a stability of 0.1 mm/year</a:t>
          </a:r>
          <a:r>
            <a:rPr lang="en-GB"/>
            <a:t>, in order to provide significant scientific benefits in Earth modelling, and to support a wide range of societal applications (as endorsed by the United Nation resolution A/RES/69/266).  </a:t>
          </a:r>
        </a:p>
      </dgm:t>
    </dgm:pt>
    <dgm:pt modelId="{C8A694C2-19B7-49D3-BB34-0F857052EE8C}" type="parTrans" cxnId="{D55CCC06-1D85-4EA4-896B-6B560ED786A7}">
      <dgm:prSet/>
      <dgm:spPr/>
      <dgm:t>
        <a:bodyPr/>
        <a:lstStyle/>
        <a:p>
          <a:endParaRPr lang="en-GB"/>
        </a:p>
      </dgm:t>
    </dgm:pt>
    <dgm:pt modelId="{5589CB6E-7F61-4B4A-8A5A-AC6A94B356BA}" type="sibTrans" cxnId="{D55CCC06-1D85-4EA4-896B-6B560ED786A7}">
      <dgm:prSet/>
      <dgm:spPr/>
      <dgm:t>
        <a:bodyPr/>
        <a:lstStyle/>
        <a:p>
          <a:endParaRPr lang="en-GB"/>
        </a:p>
      </dgm:t>
    </dgm:pt>
    <dgm:pt modelId="{B2330A45-B4D8-49B7-805C-1FC688CFB855}">
      <dgm:prSet/>
      <dgm:spPr/>
      <dgm:t>
        <a:bodyPr/>
        <a:lstStyle/>
        <a:p>
          <a:r>
            <a:rPr lang="en-GB" b="1"/>
            <a:t>Contribute to improve the link between the ITRF and the ICRF</a:t>
          </a:r>
          <a:r>
            <a:rPr lang="en-GB"/>
            <a:t>, thanks to the increased consistency of the Earth Orientation Parameters (EOP). In particular, this mission shall allow for the first time a link between the orbit reference frame, ITRF and ICRF. </a:t>
          </a:r>
        </a:p>
      </dgm:t>
    </dgm:pt>
    <dgm:pt modelId="{4671D92F-64E2-49B0-91D8-BCF184B47BDF}" type="parTrans" cxnId="{F2761239-A5DB-48BB-96B1-161F8EB5DB6A}">
      <dgm:prSet/>
      <dgm:spPr/>
      <dgm:t>
        <a:bodyPr/>
        <a:lstStyle/>
        <a:p>
          <a:endParaRPr lang="en-GB"/>
        </a:p>
      </dgm:t>
    </dgm:pt>
    <dgm:pt modelId="{9E4CD8AD-A258-42AE-8F8E-B46239A00B8E}" type="sibTrans" cxnId="{F2761239-A5DB-48BB-96B1-161F8EB5DB6A}">
      <dgm:prSet/>
      <dgm:spPr/>
      <dgm:t>
        <a:bodyPr/>
        <a:lstStyle/>
        <a:p>
          <a:endParaRPr lang="en-GB"/>
        </a:p>
      </dgm:t>
    </dgm:pt>
    <dgm:pt modelId="{C2FC2634-A9A1-4A27-9691-A318A8A19EC1}" type="pres">
      <dgm:prSet presAssocID="{06A6936B-5B83-444A-A5C1-2A299271186B}" presName="Name0" presStyleCnt="0">
        <dgm:presLayoutVars>
          <dgm:chMax val="7"/>
          <dgm:chPref val="7"/>
          <dgm:dir/>
        </dgm:presLayoutVars>
      </dgm:prSet>
      <dgm:spPr/>
    </dgm:pt>
    <dgm:pt modelId="{326FA38D-D2AC-4E80-9CD8-C08C20D2A724}" type="pres">
      <dgm:prSet presAssocID="{06A6936B-5B83-444A-A5C1-2A299271186B}" presName="Name1" presStyleCnt="0"/>
      <dgm:spPr/>
    </dgm:pt>
    <dgm:pt modelId="{E29B5D39-2ABB-49AA-8E83-853A3D836A12}" type="pres">
      <dgm:prSet presAssocID="{06A6936B-5B83-444A-A5C1-2A299271186B}" presName="cycle" presStyleCnt="0"/>
      <dgm:spPr/>
    </dgm:pt>
    <dgm:pt modelId="{9A7B17C8-FF58-4419-A8CA-6854B65092AC}" type="pres">
      <dgm:prSet presAssocID="{06A6936B-5B83-444A-A5C1-2A299271186B}" presName="srcNode" presStyleLbl="node1" presStyleIdx="0" presStyleCnt="2"/>
      <dgm:spPr/>
    </dgm:pt>
    <dgm:pt modelId="{B6D2F403-C9E8-4DF5-9798-C72DB550CEFB}" type="pres">
      <dgm:prSet presAssocID="{06A6936B-5B83-444A-A5C1-2A299271186B}" presName="conn" presStyleLbl="parChTrans1D2" presStyleIdx="0" presStyleCnt="1"/>
      <dgm:spPr/>
    </dgm:pt>
    <dgm:pt modelId="{FD2B0491-E065-4581-B047-EAFB65A0F5B1}" type="pres">
      <dgm:prSet presAssocID="{06A6936B-5B83-444A-A5C1-2A299271186B}" presName="extraNode" presStyleLbl="node1" presStyleIdx="0" presStyleCnt="2"/>
      <dgm:spPr/>
    </dgm:pt>
    <dgm:pt modelId="{BC0C0F45-EA18-4E72-91F4-4CF6745B0E36}" type="pres">
      <dgm:prSet presAssocID="{06A6936B-5B83-444A-A5C1-2A299271186B}" presName="dstNode" presStyleLbl="node1" presStyleIdx="0" presStyleCnt="2"/>
      <dgm:spPr/>
    </dgm:pt>
    <dgm:pt modelId="{A7410D7C-1718-4733-B671-86C8E5F84538}" type="pres">
      <dgm:prSet presAssocID="{FFE8A700-E59F-40D1-B918-9FA6A168F5AD}" presName="text_1" presStyleLbl="node1" presStyleIdx="0" presStyleCnt="2" custScaleY="218985" custLinFactNeighborX="427" custLinFactNeighborY="-7850">
        <dgm:presLayoutVars>
          <dgm:bulletEnabled val="1"/>
        </dgm:presLayoutVars>
      </dgm:prSet>
      <dgm:spPr/>
    </dgm:pt>
    <dgm:pt modelId="{D9528872-5EF3-487C-9DAC-54914B146E23}" type="pres">
      <dgm:prSet presAssocID="{FFE8A700-E59F-40D1-B918-9FA6A168F5AD}" presName="accent_1" presStyleCnt="0"/>
      <dgm:spPr/>
    </dgm:pt>
    <dgm:pt modelId="{66A72450-1809-42E0-9C87-541DE60273AF}" type="pres">
      <dgm:prSet presAssocID="{FFE8A700-E59F-40D1-B918-9FA6A168F5AD}" presName="accentRepeatNode" presStyleLbl="solidFgAcc1" presStyleIdx="0" presStyleCnt="2"/>
      <dgm:spPr/>
    </dgm:pt>
    <dgm:pt modelId="{71907327-39D9-4F7D-AC65-6CE4D93510E1}" type="pres">
      <dgm:prSet presAssocID="{B2330A45-B4D8-49B7-805C-1FC688CFB855}" presName="text_2" presStyleLbl="node1" presStyleIdx="1" presStyleCnt="2" custLinFactNeighborX="264" custLinFactNeighborY="33031">
        <dgm:presLayoutVars>
          <dgm:bulletEnabled val="1"/>
        </dgm:presLayoutVars>
      </dgm:prSet>
      <dgm:spPr/>
    </dgm:pt>
    <dgm:pt modelId="{A79F2665-DFB3-4C92-961B-78AD95CD27AF}" type="pres">
      <dgm:prSet presAssocID="{B2330A45-B4D8-49B7-805C-1FC688CFB855}" presName="accent_2" presStyleCnt="0"/>
      <dgm:spPr/>
    </dgm:pt>
    <dgm:pt modelId="{9496A86F-E85F-4877-81B6-8D42339CB033}" type="pres">
      <dgm:prSet presAssocID="{B2330A45-B4D8-49B7-805C-1FC688CFB855}" presName="accentRepeatNode" presStyleLbl="solidFgAcc1" presStyleIdx="1" presStyleCnt="2" custLinFactNeighborX="-1477" custLinFactNeighborY="26831"/>
      <dgm:spPr/>
    </dgm:pt>
  </dgm:ptLst>
  <dgm:cxnLst>
    <dgm:cxn modelId="{D55CCC06-1D85-4EA4-896B-6B560ED786A7}" srcId="{06A6936B-5B83-444A-A5C1-2A299271186B}" destId="{FFE8A700-E59F-40D1-B918-9FA6A168F5AD}" srcOrd="0" destOrd="0" parTransId="{C8A694C2-19B7-49D3-BB34-0F857052EE8C}" sibTransId="{5589CB6E-7F61-4B4A-8A5A-AC6A94B356BA}"/>
    <dgm:cxn modelId="{F2761239-A5DB-48BB-96B1-161F8EB5DB6A}" srcId="{06A6936B-5B83-444A-A5C1-2A299271186B}" destId="{B2330A45-B4D8-49B7-805C-1FC688CFB855}" srcOrd="1" destOrd="0" parTransId="{4671D92F-64E2-49B0-91D8-BCF184B47BDF}" sibTransId="{9E4CD8AD-A258-42AE-8F8E-B46239A00B8E}"/>
    <dgm:cxn modelId="{2C75DA4C-38D1-4B68-87D6-B8E48CB81F4C}" type="presOf" srcId="{FFE8A700-E59F-40D1-B918-9FA6A168F5AD}" destId="{A7410D7C-1718-4733-B671-86C8E5F84538}" srcOrd="0" destOrd="0" presId="urn:microsoft.com/office/officeart/2008/layout/VerticalCurvedList"/>
    <dgm:cxn modelId="{642E1E94-EFFF-41C3-8D2D-15118BB5341E}" type="presOf" srcId="{5589CB6E-7F61-4B4A-8A5A-AC6A94B356BA}" destId="{B6D2F403-C9E8-4DF5-9798-C72DB550CEFB}" srcOrd="0" destOrd="0" presId="urn:microsoft.com/office/officeart/2008/layout/VerticalCurvedList"/>
    <dgm:cxn modelId="{96A646B3-DF2A-4E3E-8507-18953C1D41FA}" type="presOf" srcId="{B2330A45-B4D8-49B7-805C-1FC688CFB855}" destId="{71907327-39D9-4F7D-AC65-6CE4D93510E1}" srcOrd="0" destOrd="0" presId="urn:microsoft.com/office/officeart/2008/layout/VerticalCurvedList"/>
    <dgm:cxn modelId="{316786E4-5C33-4AA4-8C7F-D66C4AF4278A}" type="presOf" srcId="{06A6936B-5B83-444A-A5C1-2A299271186B}" destId="{C2FC2634-A9A1-4A27-9691-A318A8A19EC1}" srcOrd="0" destOrd="0" presId="urn:microsoft.com/office/officeart/2008/layout/VerticalCurvedList"/>
    <dgm:cxn modelId="{8E4D6DCA-CE57-43E2-B83A-23300144FCBF}" type="presParOf" srcId="{C2FC2634-A9A1-4A27-9691-A318A8A19EC1}" destId="{326FA38D-D2AC-4E80-9CD8-C08C20D2A724}" srcOrd="0" destOrd="0" presId="urn:microsoft.com/office/officeart/2008/layout/VerticalCurvedList"/>
    <dgm:cxn modelId="{103D123A-15E6-4FA6-B515-CD51948C51D3}" type="presParOf" srcId="{326FA38D-D2AC-4E80-9CD8-C08C20D2A724}" destId="{E29B5D39-2ABB-49AA-8E83-853A3D836A12}" srcOrd="0" destOrd="0" presId="urn:microsoft.com/office/officeart/2008/layout/VerticalCurvedList"/>
    <dgm:cxn modelId="{A90537BA-6B72-4EF1-BB7C-1775BA19332C}" type="presParOf" srcId="{E29B5D39-2ABB-49AA-8E83-853A3D836A12}" destId="{9A7B17C8-FF58-4419-A8CA-6854B65092AC}" srcOrd="0" destOrd="0" presId="urn:microsoft.com/office/officeart/2008/layout/VerticalCurvedList"/>
    <dgm:cxn modelId="{2A446201-A370-44B9-A309-DCAA947A1B19}" type="presParOf" srcId="{E29B5D39-2ABB-49AA-8E83-853A3D836A12}" destId="{B6D2F403-C9E8-4DF5-9798-C72DB550CEFB}" srcOrd="1" destOrd="0" presId="urn:microsoft.com/office/officeart/2008/layout/VerticalCurvedList"/>
    <dgm:cxn modelId="{8F48C392-66BE-4018-A3E1-90A27FE54935}" type="presParOf" srcId="{E29B5D39-2ABB-49AA-8E83-853A3D836A12}" destId="{FD2B0491-E065-4581-B047-EAFB65A0F5B1}" srcOrd="2" destOrd="0" presId="urn:microsoft.com/office/officeart/2008/layout/VerticalCurvedList"/>
    <dgm:cxn modelId="{7F98643A-D14B-45E1-88AA-1C1EBDF4CE9E}" type="presParOf" srcId="{E29B5D39-2ABB-49AA-8E83-853A3D836A12}" destId="{BC0C0F45-EA18-4E72-91F4-4CF6745B0E36}" srcOrd="3" destOrd="0" presId="urn:microsoft.com/office/officeart/2008/layout/VerticalCurvedList"/>
    <dgm:cxn modelId="{5240121C-AD22-4172-A939-34E5E6FC5717}" type="presParOf" srcId="{326FA38D-D2AC-4E80-9CD8-C08C20D2A724}" destId="{A7410D7C-1718-4733-B671-86C8E5F84538}" srcOrd="1" destOrd="0" presId="urn:microsoft.com/office/officeart/2008/layout/VerticalCurvedList"/>
    <dgm:cxn modelId="{50D482CA-0F29-4AAC-A890-525449D59983}" type="presParOf" srcId="{326FA38D-D2AC-4E80-9CD8-C08C20D2A724}" destId="{D9528872-5EF3-487C-9DAC-54914B146E23}" srcOrd="2" destOrd="0" presId="urn:microsoft.com/office/officeart/2008/layout/VerticalCurvedList"/>
    <dgm:cxn modelId="{45603D1C-B63C-42D0-9E12-5C5A0647DDE8}" type="presParOf" srcId="{D9528872-5EF3-487C-9DAC-54914B146E23}" destId="{66A72450-1809-42E0-9C87-541DE60273AF}" srcOrd="0" destOrd="0" presId="urn:microsoft.com/office/officeart/2008/layout/VerticalCurvedList"/>
    <dgm:cxn modelId="{D3EB3937-B1A2-4F90-8099-D3B605CD5C15}" type="presParOf" srcId="{326FA38D-D2AC-4E80-9CD8-C08C20D2A724}" destId="{71907327-39D9-4F7D-AC65-6CE4D93510E1}" srcOrd="3" destOrd="0" presId="urn:microsoft.com/office/officeart/2008/layout/VerticalCurvedList"/>
    <dgm:cxn modelId="{89F04A30-A3BB-43DB-B9D2-D6790E8DFDC7}" type="presParOf" srcId="{326FA38D-D2AC-4E80-9CD8-C08C20D2A724}" destId="{A79F2665-DFB3-4C92-961B-78AD95CD27AF}" srcOrd="4" destOrd="0" presId="urn:microsoft.com/office/officeart/2008/layout/VerticalCurvedList"/>
    <dgm:cxn modelId="{7BACDE45-3B92-48D2-8968-B94BAD3E29B9}" type="presParOf" srcId="{A79F2665-DFB3-4C92-961B-78AD95CD27AF}" destId="{9496A86F-E85F-4877-81B6-8D42339CB0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B8BD2D-6882-4928-8D23-F23B3571910B}" type="doc">
      <dgm:prSet loTypeId="urn:microsoft.com/office/officeart/2005/8/layout/arrow2" loCatId="process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GB"/>
        </a:p>
      </dgm:t>
    </dgm:pt>
    <dgm:pt modelId="{3A42916C-EA46-4E2A-8480-4BCA63A6F5BC}">
      <dgm:prSet phldrT="[Text]" custT="1"/>
      <dgm:spPr/>
      <dgm:t>
        <a:bodyPr/>
        <a:lstStyle/>
        <a:p>
          <a:pPr algn="l"/>
          <a:r>
            <a:rPr lang="en-GB" sz="1500" b="1" kern="1200" dirty="0">
              <a:solidFill>
                <a:schemeClr val="bg1"/>
              </a:solidFill>
            </a:rPr>
            <a:t>Kick Off of  activities </a:t>
          </a:r>
        </a:p>
        <a:p>
          <a:pPr algn="l"/>
          <a:r>
            <a:rPr lang="en-GB" sz="1500" b="1" kern="1200" dirty="0">
              <a:solidFill>
                <a:srgbClr val="FBAB18"/>
              </a:solidFill>
              <a:latin typeface="Arial" panose="020B0604020202020204"/>
              <a:ea typeface="+mn-ea"/>
              <a:cs typeface="+mn-cs"/>
            </a:rPr>
            <a:t>22 April 2024</a:t>
          </a:r>
        </a:p>
      </dgm:t>
    </dgm:pt>
    <dgm:pt modelId="{8653D09A-E7EC-4147-B0B5-49A3449CB37D}" type="parTrans" cxnId="{78025EED-9BF6-40AD-BAA2-3EC5FE81FDA0}">
      <dgm:prSet/>
      <dgm:spPr/>
      <dgm:t>
        <a:bodyPr/>
        <a:lstStyle/>
        <a:p>
          <a:endParaRPr lang="en-GB"/>
        </a:p>
      </dgm:t>
    </dgm:pt>
    <dgm:pt modelId="{B78F6EAA-4020-427B-BAC3-F0323CFD4B63}" type="sibTrans" cxnId="{78025EED-9BF6-40AD-BAA2-3EC5FE81FDA0}">
      <dgm:prSet/>
      <dgm:spPr/>
      <dgm:t>
        <a:bodyPr/>
        <a:lstStyle/>
        <a:p>
          <a:endParaRPr lang="en-GB"/>
        </a:p>
      </dgm:t>
    </dgm:pt>
    <dgm:pt modelId="{4EBA6D92-4A86-45E8-A393-84FCB59BD74F}">
      <dgm:prSet phldrT="[Text]" custT="1"/>
      <dgm:spPr/>
      <dgm:t>
        <a:bodyPr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chemeClr val="bg1"/>
              </a:solidFill>
              <a:latin typeface="Arial" panose="020B0604020202020204"/>
              <a:ea typeface="+mn-ea"/>
              <a:cs typeface="+mn-cs"/>
            </a:rPr>
            <a:t>Preliminary Design Review (PDR)</a:t>
          </a:r>
          <a:br>
            <a:rPr lang="en-GB" sz="1500" b="1" kern="1200">
              <a:solidFill>
                <a:schemeClr val="bg1"/>
              </a:solidFill>
              <a:latin typeface="Arial" panose="020B0604020202020204"/>
              <a:ea typeface="+mn-ea"/>
              <a:cs typeface="+mn-cs"/>
            </a:rPr>
          </a:br>
          <a:endParaRPr lang="en-GB" sz="1500" b="1" kern="1200">
            <a:solidFill>
              <a:schemeClr val="accent3"/>
            </a:solidFill>
            <a:latin typeface="Arial" panose="020B0604020202020204"/>
            <a:ea typeface="+mn-ea"/>
            <a:cs typeface="+mn-cs"/>
          </a:endParaRPr>
        </a:p>
      </dgm:t>
    </dgm:pt>
    <dgm:pt modelId="{6F4DFBC7-1F5F-4C81-99C4-9111FB610FF7}" type="parTrans" cxnId="{B542E93D-E399-4E48-B770-88BFC2107B33}">
      <dgm:prSet/>
      <dgm:spPr/>
      <dgm:t>
        <a:bodyPr/>
        <a:lstStyle/>
        <a:p>
          <a:endParaRPr lang="en-GB"/>
        </a:p>
      </dgm:t>
    </dgm:pt>
    <dgm:pt modelId="{9892E3D4-7AEC-45E3-B27A-6597A42A34B6}" type="sibTrans" cxnId="{B542E93D-E399-4E48-B770-88BFC2107B33}">
      <dgm:prSet/>
      <dgm:spPr/>
      <dgm:t>
        <a:bodyPr/>
        <a:lstStyle/>
        <a:p>
          <a:endParaRPr lang="en-GB"/>
        </a:p>
      </dgm:t>
    </dgm:pt>
    <dgm:pt modelId="{B4627E5F-B7AC-4C57-BF66-57CF86E92573}">
      <dgm:prSet phldrT="[Text]" custT="1"/>
      <dgm:spPr/>
      <dgm:t>
        <a:bodyPr/>
        <a:lstStyle/>
        <a:p>
          <a:r>
            <a:rPr lang="en-GB" sz="1500" b="1" kern="1200">
              <a:solidFill>
                <a:schemeClr val="bg1"/>
              </a:solidFill>
              <a:latin typeface="Arial" panose="020B0604020202020204"/>
              <a:ea typeface="+mn-ea"/>
              <a:cs typeface="+mn-cs"/>
            </a:rPr>
            <a:t>Critical Design Review (CDR)</a:t>
          </a:r>
          <a:br>
            <a:rPr lang="en-GB" sz="1500" b="1" kern="1200">
              <a:solidFill>
                <a:srgbClr val="E7E8E3">
                  <a:lumMod val="75000"/>
                </a:srgbClr>
              </a:solidFill>
              <a:latin typeface="Arial" panose="020B0604020202020204"/>
              <a:ea typeface="+mn-ea"/>
              <a:cs typeface="+mn-cs"/>
            </a:rPr>
          </a:br>
          <a:endParaRPr lang="en-GB" sz="1500" b="1" kern="1200">
            <a:solidFill>
              <a:schemeClr val="accent3"/>
            </a:solidFill>
            <a:latin typeface="Arial" panose="020B0604020202020204"/>
            <a:ea typeface="+mn-ea"/>
            <a:cs typeface="+mn-cs"/>
          </a:endParaRPr>
        </a:p>
      </dgm:t>
    </dgm:pt>
    <dgm:pt modelId="{285611FA-61E9-4C02-A2E6-3203B3778AD9}" type="parTrans" cxnId="{C68D0FC1-1361-4D72-A0B5-8AB9BF5BAF2A}">
      <dgm:prSet/>
      <dgm:spPr/>
      <dgm:t>
        <a:bodyPr/>
        <a:lstStyle/>
        <a:p>
          <a:endParaRPr lang="en-GB"/>
        </a:p>
      </dgm:t>
    </dgm:pt>
    <dgm:pt modelId="{A5F9EC73-BE32-4831-BE2F-D5C7813957A7}" type="sibTrans" cxnId="{C68D0FC1-1361-4D72-A0B5-8AB9BF5BAF2A}">
      <dgm:prSet/>
      <dgm:spPr/>
      <dgm:t>
        <a:bodyPr/>
        <a:lstStyle/>
        <a:p>
          <a:endParaRPr lang="en-GB"/>
        </a:p>
      </dgm:t>
    </dgm:pt>
    <dgm:pt modelId="{334D96E3-E394-4E50-B174-F115D48BCBCE}">
      <dgm:prSet phldrT="[Text]" custT="1"/>
      <dgm:spPr/>
      <dgm:t>
        <a:bodyPr/>
        <a:lstStyle/>
        <a:p>
          <a:r>
            <a:rPr lang="en-GB" sz="1500" b="1">
              <a:solidFill>
                <a:schemeClr val="bg1"/>
              </a:solidFill>
            </a:rPr>
            <a:t>Qualification and Acceptance Review (QAR)</a:t>
          </a:r>
          <a:br>
            <a:rPr lang="en-GB" sz="1500" b="1">
              <a:solidFill>
                <a:schemeClr val="bg1"/>
              </a:solidFill>
            </a:rPr>
          </a:br>
          <a:endParaRPr lang="en-GB" sz="1500" b="1">
            <a:solidFill>
              <a:schemeClr val="accent3"/>
            </a:solidFill>
          </a:endParaRPr>
        </a:p>
      </dgm:t>
    </dgm:pt>
    <dgm:pt modelId="{60FFF1B5-DE08-4CAD-9026-32E722D74F6E}" type="parTrans" cxnId="{02D70F3F-A370-4D3B-9FCB-61646952E92F}">
      <dgm:prSet/>
      <dgm:spPr/>
      <dgm:t>
        <a:bodyPr/>
        <a:lstStyle/>
        <a:p>
          <a:endParaRPr lang="en-GB"/>
        </a:p>
      </dgm:t>
    </dgm:pt>
    <dgm:pt modelId="{24D3F36E-2094-4B17-916B-69BCD67A5D49}" type="sibTrans" cxnId="{02D70F3F-A370-4D3B-9FCB-61646952E92F}">
      <dgm:prSet/>
      <dgm:spPr/>
      <dgm:t>
        <a:bodyPr/>
        <a:lstStyle/>
        <a:p>
          <a:endParaRPr lang="en-GB"/>
        </a:p>
      </dgm:t>
    </dgm:pt>
    <dgm:pt modelId="{906CEB80-C5E5-4C42-83DD-8E04E442C858}">
      <dgm:prSet phldrT="[Text]" custT="1"/>
      <dgm:spPr/>
      <dgm:t>
        <a:bodyPr/>
        <a:lstStyle/>
        <a:p>
          <a:r>
            <a:rPr lang="en-GB" sz="1500" b="1" kern="1200">
              <a:solidFill>
                <a:schemeClr val="bg1"/>
              </a:solidFill>
            </a:rPr>
            <a:t>System Requirements Review (SRR)</a:t>
          </a:r>
          <a:br>
            <a:rPr lang="en-GB" sz="1500" b="1" kern="1200">
              <a:solidFill>
                <a:schemeClr val="bg2">
                  <a:lumMod val="75000"/>
                </a:schemeClr>
              </a:solidFill>
            </a:rPr>
          </a:br>
          <a:endParaRPr lang="en-GB" sz="1500" b="1" kern="1200">
            <a:solidFill>
              <a:schemeClr val="accent3"/>
            </a:solidFill>
          </a:endParaRPr>
        </a:p>
      </dgm:t>
    </dgm:pt>
    <dgm:pt modelId="{C290B7D5-0450-48F0-8AFC-73D21EAD1C71}" type="parTrans" cxnId="{A4EEBB01-5BC5-4B90-A245-8B93B672ECC5}">
      <dgm:prSet/>
      <dgm:spPr/>
      <dgm:t>
        <a:bodyPr/>
        <a:lstStyle/>
        <a:p>
          <a:endParaRPr lang="en-GB"/>
        </a:p>
      </dgm:t>
    </dgm:pt>
    <dgm:pt modelId="{71F45A00-1C47-4753-862B-2E39D08C1C64}" type="sibTrans" cxnId="{A4EEBB01-5BC5-4B90-A245-8B93B672ECC5}">
      <dgm:prSet/>
      <dgm:spPr/>
      <dgm:t>
        <a:bodyPr/>
        <a:lstStyle/>
        <a:p>
          <a:endParaRPr lang="en-GB"/>
        </a:p>
      </dgm:t>
    </dgm:pt>
    <dgm:pt modelId="{DEBC8C28-9797-457B-A879-69527F4A483B}" type="pres">
      <dgm:prSet presAssocID="{16B8BD2D-6882-4928-8D23-F23B3571910B}" presName="arrowDiagram" presStyleCnt="0">
        <dgm:presLayoutVars>
          <dgm:chMax val="5"/>
          <dgm:dir/>
          <dgm:resizeHandles val="exact"/>
        </dgm:presLayoutVars>
      </dgm:prSet>
      <dgm:spPr/>
    </dgm:pt>
    <dgm:pt modelId="{89A56947-2AEE-4CA2-A96B-72553F331EE5}" type="pres">
      <dgm:prSet presAssocID="{16B8BD2D-6882-4928-8D23-F23B3571910B}" presName="arrow" presStyleLbl="bgShp" presStyleIdx="0" presStyleCnt="1" custLinFactNeighborY="-112"/>
      <dgm:spPr>
        <a:solidFill>
          <a:schemeClr val="tx2"/>
        </a:solidFill>
      </dgm:spPr>
    </dgm:pt>
    <dgm:pt modelId="{A67425F8-A3E3-43DB-9FA2-D05A23BDAABC}" type="pres">
      <dgm:prSet presAssocID="{16B8BD2D-6882-4928-8D23-F23B3571910B}" presName="arrowDiagram5" presStyleCnt="0"/>
      <dgm:spPr/>
    </dgm:pt>
    <dgm:pt modelId="{F5D7A529-4513-4332-8DC9-F99933606DE0}" type="pres">
      <dgm:prSet presAssocID="{3A42916C-EA46-4E2A-8480-4BCA63A6F5BC}" presName="bullet5a" presStyleLbl="node1" presStyleIdx="0" presStyleCnt="5"/>
      <dgm:spPr/>
    </dgm:pt>
    <dgm:pt modelId="{506FF932-001C-4912-B0CC-A8735499F85E}" type="pres">
      <dgm:prSet presAssocID="{3A42916C-EA46-4E2A-8480-4BCA63A6F5BC}" presName="textBox5a" presStyleLbl="revTx" presStyleIdx="0" presStyleCnt="5" custScaleX="144569" custScaleY="66159" custLinFactNeighborX="19509" custLinFactNeighborY="-9294">
        <dgm:presLayoutVars>
          <dgm:bulletEnabled val="1"/>
        </dgm:presLayoutVars>
      </dgm:prSet>
      <dgm:spPr/>
    </dgm:pt>
    <dgm:pt modelId="{EE12C9B6-29B2-4426-9C49-0FEEF6EEB36F}" type="pres">
      <dgm:prSet presAssocID="{906CEB80-C5E5-4C42-83DD-8E04E442C858}" presName="bullet5b" presStyleLbl="node1" presStyleIdx="1" presStyleCnt="5"/>
      <dgm:spPr/>
    </dgm:pt>
    <dgm:pt modelId="{9BD67C69-8EBA-42A8-A0F3-7E9445C1E120}" type="pres">
      <dgm:prSet presAssocID="{906CEB80-C5E5-4C42-83DD-8E04E442C858}" presName="textBox5b" presStyleLbl="revTx" presStyleIdx="1" presStyleCnt="5">
        <dgm:presLayoutVars>
          <dgm:bulletEnabled val="1"/>
        </dgm:presLayoutVars>
      </dgm:prSet>
      <dgm:spPr/>
    </dgm:pt>
    <dgm:pt modelId="{953A1C6D-1E19-4C27-AC43-0A3AEB1C1161}" type="pres">
      <dgm:prSet presAssocID="{4EBA6D92-4A86-45E8-A393-84FCB59BD74F}" presName="bullet5c" presStyleLbl="node1" presStyleIdx="2" presStyleCnt="5"/>
      <dgm:spPr/>
    </dgm:pt>
    <dgm:pt modelId="{13718BAD-8E14-4932-BAFD-E597667F626D}" type="pres">
      <dgm:prSet presAssocID="{4EBA6D92-4A86-45E8-A393-84FCB59BD74F}" presName="textBox5c" presStyleLbl="revTx" presStyleIdx="2" presStyleCnt="5">
        <dgm:presLayoutVars>
          <dgm:bulletEnabled val="1"/>
        </dgm:presLayoutVars>
      </dgm:prSet>
      <dgm:spPr/>
    </dgm:pt>
    <dgm:pt modelId="{AA3148E9-1874-41E3-86C3-0D1BA2924AAD}" type="pres">
      <dgm:prSet presAssocID="{B4627E5F-B7AC-4C57-BF66-57CF86E92573}" presName="bullet5d" presStyleLbl="node1" presStyleIdx="3" presStyleCnt="5"/>
      <dgm:spPr/>
    </dgm:pt>
    <dgm:pt modelId="{8C9FB900-85B7-4AEF-BDD2-FD782FAAD1CA}" type="pres">
      <dgm:prSet presAssocID="{B4627E5F-B7AC-4C57-BF66-57CF86E92573}" presName="textBox5d" presStyleLbl="revTx" presStyleIdx="3" presStyleCnt="5">
        <dgm:presLayoutVars>
          <dgm:bulletEnabled val="1"/>
        </dgm:presLayoutVars>
      </dgm:prSet>
      <dgm:spPr/>
    </dgm:pt>
    <dgm:pt modelId="{311F979A-4EF9-48E5-BE2A-36CA9BB7AC55}" type="pres">
      <dgm:prSet presAssocID="{334D96E3-E394-4E50-B174-F115D48BCBCE}" presName="bullet5e" presStyleLbl="node1" presStyleIdx="4" presStyleCnt="5"/>
      <dgm:spPr/>
    </dgm:pt>
    <dgm:pt modelId="{0C829DCF-C40F-4FBE-B488-906D64F13461}" type="pres">
      <dgm:prSet presAssocID="{334D96E3-E394-4E50-B174-F115D48BCBCE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A4EEBB01-5BC5-4B90-A245-8B93B672ECC5}" srcId="{16B8BD2D-6882-4928-8D23-F23B3571910B}" destId="{906CEB80-C5E5-4C42-83DD-8E04E442C858}" srcOrd="1" destOrd="0" parTransId="{C290B7D5-0450-48F0-8AFC-73D21EAD1C71}" sibTransId="{71F45A00-1C47-4753-862B-2E39D08C1C64}"/>
    <dgm:cxn modelId="{55E8D819-0B2B-460E-A1AB-38AA37BC39A7}" type="presOf" srcId="{16B8BD2D-6882-4928-8D23-F23B3571910B}" destId="{DEBC8C28-9797-457B-A879-69527F4A483B}" srcOrd="0" destOrd="0" presId="urn:microsoft.com/office/officeart/2005/8/layout/arrow2"/>
    <dgm:cxn modelId="{B542E93D-E399-4E48-B770-88BFC2107B33}" srcId="{16B8BD2D-6882-4928-8D23-F23B3571910B}" destId="{4EBA6D92-4A86-45E8-A393-84FCB59BD74F}" srcOrd="2" destOrd="0" parTransId="{6F4DFBC7-1F5F-4C81-99C4-9111FB610FF7}" sibTransId="{9892E3D4-7AEC-45E3-B27A-6597A42A34B6}"/>
    <dgm:cxn modelId="{02D70F3F-A370-4D3B-9FCB-61646952E92F}" srcId="{16B8BD2D-6882-4928-8D23-F23B3571910B}" destId="{334D96E3-E394-4E50-B174-F115D48BCBCE}" srcOrd="4" destOrd="0" parTransId="{60FFF1B5-DE08-4CAD-9026-32E722D74F6E}" sibTransId="{24D3F36E-2094-4B17-916B-69BCD67A5D49}"/>
    <dgm:cxn modelId="{DC2E498A-110B-4275-B351-90B6A0910FF6}" type="presOf" srcId="{4EBA6D92-4A86-45E8-A393-84FCB59BD74F}" destId="{13718BAD-8E14-4932-BAFD-E597667F626D}" srcOrd="0" destOrd="0" presId="urn:microsoft.com/office/officeart/2005/8/layout/arrow2"/>
    <dgm:cxn modelId="{75B014B9-8D02-4359-8C19-7FCCF51737BA}" type="presOf" srcId="{334D96E3-E394-4E50-B174-F115D48BCBCE}" destId="{0C829DCF-C40F-4FBE-B488-906D64F13461}" srcOrd="0" destOrd="0" presId="urn:microsoft.com/office/officeart/2005/8/layout/arrow2"/>
    <dgm:cxn modelId="{19556EBC-0545-47AB-8973-6487C2127026}" type="presOf" srcId="{3A42916C-EA46-4E2A-8480-4BCA63A6F5BC}" destId="{506FF932-001C-4912-B0CC-A8735499F85E}" srcOrd="0" destOrd="0" presId="urn:microsoft.com/office/officeart/2005/8/layout/arrow2"/>
    <dgm:cxn modelId="{C68D0FC1-1361-4D72-A0B5-8AB9BF5BAF2A}" srcId="{16B8BD2D-6882-4928-8D23-F23B3571910B}" destId="{B4627E5F-B7AC-4C57-BF66-57CF86E92573}" srcOrd="3" destOrd="0" parTransId="{285611FA-61E9-4C02-A2E6-3203B3778AD9}" sibTransId="{A5F9EC73-BE32-4831-BE2F-D5C7813957A7}"/>
    <dgm:cxn modelId="{9E66D6DB-2D51-47E2-98B9-1D11A0FC913D}" type="presOf" srcId="{906CEB80-C5E5-4C42-83DD-8E04E442C858}" destId="{9BD67C69-8EBA-42A8-A0F3-7E9445C1E120}" srcOrd="0" destOrd="0" presId="urn:microsoft.com/office/officeart/2005/8/layout/arrow2"/>
    <dgm:cxn modelId="{78025EED-9BF6-40AD-BAA2-3EC5FE81FDA0}" srcId="{16B8BD2D-6882-4928-8D23-F23B3571910B}" destId="{3A42916C-EA46-4E2A-8480-4BCA63A6F5BC}" srcOrd="0" destOrd="0" parTransId="{8653D09A-E7EC-4147-B0B5-49A3449CB37D}" sibTransId="{B78F6EAA-4020-427B-BAC3-F0323CFD4B63}"/>
    <dgm:cxn modelId="{585545F1-E6C2-4C3F-9953-7D9599AD7669}" type="presOf" srcId="{B4627E5F-B7AC-4C57-BF66-57CF86E92573}" destId="{8C9FB900-85B7-4AEF-BDD2-FD782FAAD1CA}" srcOrd="0" destOrd="0" presId="urn:microsoft.com/office/officeart/2005/8/layout/arrow2"/>
    <dgm:cxn modelId="{2D80FD8A-4A83-472E-9599-E62DB98A8D0D}" type="presParOf" srcId="{DEBC8C28-9797-457B-A879-69527F4A483B}" destId="{89A56947-2AEE-4CA2-A96B-72553F331EE5}" srcOrd="0" destOrd="0" presId="urn:microsoft.com/office/officeart/2005/8/layout/arrow2"/>
    <dgm:cxn modelId="{9AE181E6-A35F-4862-A383-678A7AB6EB8F}" type="presParOf" srcId="{DEBC8C28-9797-457B-A879-69527F4A483B}" destId="{A67425F8-A3E3-43DB-9FA2-D05A23BDAABC}" srcOrd="1" destOrd="0" presId="urn:microsoft.com/office/officeart/2005/8/layout/arrow2"/>
    <dgm:cxn modelId="{A9D0DEC5-6D34-4A2B-976E-1CB5BB5C015F}" type="presParOf" srcId="{A67425F8-A3E3-43DB-9FA2-D05A23BDAABC}" destId="{F5D7A529-4513-4332-8DC9-F99933606DE0}" srcOrd="0" destOrd="0" presId="urn:microsoft.com/office/officeart/2005/8/layout/arrow2"/>
    <dgm:cxn modelId="{ED06D768-8CC5-4095-8989-D807599BF2E9}" type="presParOf" srcId="{A67425F8-A3E3-43DB-9FA2-D05A23BDAABC}" destId="{506FF932-001C-4912-B0CC-A8735499F85E}" srcOrd="1" destOrd="0" presId="urn:microsoft.com/office/officeart/2005/8/layout/arrow2"/>
    <dgm:cxn modelId="{3D3C2833-AD2F-4B35-89AC-ED2B6C138C35}" type="presParOf" srcId="{A67425F8-A3E3-43DB-9FA2-D05A23BDAABC}" destId="{EE12C9B6-29B2-4426-9C49-0FEEF6EEB36F}" srcOrd="2" destOrd="0" presId="urn:microsoft.com/office/officeart/2005/8/layout/arrow2"/>
    <dgm:cxn modelId="{593E76B4-820F-4B34-BFAA-47DAA041E03C}" type="presParOf" srcId="{A67425F8-A3E3-43DB-9FA2-D05A23BDAABC}" destId="{9BD67C69-8EBA-42A8-A0F3-7E9445C1E120}" srcOrd="3" destOrd="0" presId="urn:microsoft.com/office/officeart/2005/8/layout/arrow2"/>
    <dgm:cxn modelId="{9A90B42C-B9AC-4BC7-89B3-F329D51FD7B5}" type="presParOf" srcId="{A67425F8-A3E3-43DB-9FA2-D05A23BDAABC}" destId="{953A1C6D-1E19-4C27-AC43-0A3AEB1C1161}" srcOrd="4" destOrd="0" presId="urn:microsoft.com/office/officeart/2005/8/layout/arrow2"/>
    <dgm:cxn modelId="{13279AC7-16AC-4F52-8F58-31F6CEF86E0A}" type="presParOf" srcId="{A67425F8-A3E3-43DB-9FA2-D05A23BDAABC}" destId="{13718BAD-8E14-4932-BAFD-E597667F626D}" srcOrd="5" destOrd="0" presId="urn:microsoft.com/office/officeart/2005/8/layout/arrow2"/>
    <dgm:cxn modelId="{F851AF71-037D-4978-86C1-41B5B43C380B}" type="presParOf" srcId="{A67425F8-A3E3-43DB-9FA2-D05A23BDAABC}" destId="{AA3148E9-1874-41E3-86C3-0D1BA2924AAD}" srcOrd="6" destOrd="0" presId="urn:microsoft.com/office/officeart/2005/8/layout/arrow2"/>
    <dgm:cxn modelId="{7A96BA6E-A89D-4651-9CEA-0087B9B2E235}" type="presParOf" srcId="{A67425F8-A3E3-43DB-9FA2-D05A23BDAABC}" destId="{8C9FB900-85B7-4AEF-BDD2-FD782FAAD1CA}" srcOrd="7" destOrd="0" presId="urn:microsoft.com/office/officeart/2005/8/layout/arrow2"/>
    <dgm:cxn modelId="{D9704410-9B1C-4CDC-B86F-2CC1CE885E5D}" type="presParOf" srcId="{A67425F8-A3E3-43DB-9FA2-D05A23BDAABC}" destId="{311F979A-4EF9-48E5-BE2A-36CA9BB7AC55}" srcOrd="8" destOrd="0" presId="urn:microsoft.com/office/officeart/2005/8/layout/arrow2"/>
    <dgm:cxn modelId="{F9EE6188-614A-45AB-80FF-5DB096F45E83}" type="presParOf" srcId="{A67425F8-A3E3-43DB-9FA2-D05A23BDAABC}" destId="{0C829DCF-C40F-4FBE-B488-906D64F13461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B4CC99-0102-40C8-A5EE-9BF95B8ED65B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E5747045-155D-49A4-B46F-003D4351FF86}">
      <dgm:prSet phldrT="[Text]"/>
      <dgm:spPr/>
      <dgm:t>
        <a:bodyPr/>
        <a:lstStyle/>
        <a:p>
          <a:r>
            <a:rPr lang="en-GB" b="1"/>
            <a:t>29</a:t>
          </a:r>
          <a:r>
            <a:rPr lang="en-GB" b="1" baseline="30000"/>
            <a:t>th</a:t>
          </a:r>
          <a:r>
            <a:rPr lang="en-GB" b="1"/>
            <a:t> February @ ESOC</a:t>
          </a:r>
        </a:p>
      </dgm:t>
    </dgm:pt>
    <dgm:pt modelId="{CB2B0E2E-7B8A-41A9-A1E5-643D1F9E1326}" type="parTrans" cxnId="{3BBEB0E6-5079-4D0B-B93A-39D28521FD09}">
      <dgm:prSet/>
      <dgm:spPr/>
      <dgm:t>
        <a:bodyPr/>
        <a:lstStyle/>
        <a:p>
          <a:endParaRPr lang="en-GB"/>
        </a:p>
      </dgm:t>
    </dgm:pt>
    <dgm:pt modelId="{0B474380-A9DC-4E2C-B943-E613472C1DDF}" type="sibTrans" cxnId="{3BBEB0E6-5079-4D0B-B93A-39D28521FD09}">
      <dgm:prSet/>
      <dgm:spPr/>
      <dgm:t>
        <a:bodyPr/>
        <a:lstStyle/>
        <a:p>
          <a:endParaRPr lang="en-GB"/>
        </a:p>
      </dgm:t>
    </dgm:pt>
    <dgm:pt modelId="{C43FA076-B73C-4F5A-887B-4CF9021094B8}">
      <dgm:prSet phldrT="[Text]"/>
      <dgm:spPr/>
      <dgm:t>
        <a:bodyPr/>
        <a:lstStyle/>
        <a:p>
          <a:r>
            <a:rPr lang="en-GB" b="1"/>
            <a:t>Agenda</a:t>
          </a:r>
          <a:endParaRPr lang="en-GB"/>
        </a:p>
      </dgm:t>
    </dgm:pt>
    <dgm:pt modelId="{0B3FE00E-CBD1-4FEB-B3AA-7D22F51D9D55}" type="parTrans" cxnId="{C6834F15-E1DD-4E48-9DF3-03BC405F98E4}">
      <dgm:prSet/>
      <dgm:spPr/>
      <dgm:t>
        <a:bodyPr/>
        <a:lstStyle/>
        <a:p>
          <a:endParaRPr lang="en-GB"/>
        </a:p>
      </dgm:t>
    </dgm:pt>
    <dgm:pt modelId="{046D4815-0FD7-43A2-8EFA-637F9F5BB762}" type="sibTrans" cxnId="{C6834F15-E1DD-4E48-9DF3-03BC405F98E4}">
      <dgm:prSet/>
      <dgm:spPr/>
      <dgm:t>
        <a:bodyPr/>
        <a:lstStyle/>
        <a:p>
          <a:endParaRPr lang="en-GB"/>
        </a:p>
      </dgm:t>
    </dgm:pt>
    <dgm:pt modelId="{233DA878-42DF-480E-A4C1-47EAB3E50C1B}">
      <dgm:prSet phldrT="[Text]"/>
      <dgm:spPr/>
      <dgm:t>
        <a:bodyPr/>
        <a:lstStyle/>
        <a:p>
          <a:r>
            <a:rPr lang="en-GB" b="1"/>
            <a:t>Morning</a:t>
          </a:r>
        </a:p>
      </dgm:t>
    </dgm:pt>
    <dgm:pt modelId="{8EA20452-8F3F-4830-8E24-680BC90CF1DA}" type="parTrans" cxnId="{DB272C3D-08CC-4E0E-9C03-F36BE10E7A56}">
      <dgm:prSet/>
      <dgm:spPr/>
      <dgm:t>
        <a:bodyPr/>
        <a:lstStyle/>
        <a:p>
          <a:endParaRPr lang="en-GB"/>
        </a:p>
      </dgm:t>
    </dgm:pt>
    <dgm:pt modelId="{1119A687-8BA9-431E-BFB6-B327CAE5E22B}" type="sibTrans" cxnId="{DB272C3D-08CC-4E0E-9C03-F36BE10E7A56}">
      <dgm:prSet/>
      <dgm:spPr/>
      <dgm:t>
        <a:bodyPr/>
        <a:lstStyle/>
        <a:p>
          <a:endParaRPr lang="en-GB"/>
        </a:p>
      </dgm:t>
    </dgm:pt>
    <dgm:pt modelId="{CBBF4C45-7BB7-4BDE-AF8B-44C1E07D63A7}">
      <dgm:prSet phldrT="[Text]"/>
      <dgm:spPr/>
      <dgm:t>
        <a:bodyPr/>
        <a:lstStyle/>
        <a:p>
          <a:r>
            <a:rPr lang="en-GB"/>
            <a:t>Over 100 people onsite and online</a:t>
          </a:r>
        </a:p>
      </dgm:t>
    </dgm:pt>
    <dgm:pt modelId="{68BF89F8-2AE4-4E2A-B7CD-8091E98FCB9D}" type="parTrans" cxnId="{DC001AEA-B046-46C3-BB37-0DE5CE2E8CC2}">
      <dgm:prSet/>
      <dgm:spPr/>
      <dgm:t>
        <a:bodyPr/>
        <a:lstStyle/>
        <a:p>
          <a:endParaRPr lang="en-GB"/>
        </a:p>
      </dgm:t>
    </dgm:pt>
    <dgm:pt modelId="{09C2F515-2247-4FDE-AF7D-2D9BDEFE0C50}" type="sibTrans" cxnId="{DC001AEA-B046-46C3-BB37-0DE5CE2E8CC2}">
      <dgm:prSet/>
      <dgm:spPr/>
      <dgm:t>
        <a:bodyPr/>
        <a:lstStyle/>
        <a:p>
          <a:endParaRPr lang="en-GB"/>
        </a:p>
      </dgm:t>
    </dgm:pt>
    <dgm:pt modelId="{C37A4D87-1487-4FE0-8CED-08C679C28A0A}">
      <dgm:prSet phldrT="[Text]"/>
      <dgm:spPr/>
      <dgm:t>
        <a:bodyPr/>
        <a:lstStyle/>
        <a:p>
          <a:r>
            <a:rPr lang="en-GB" b="1"/>
            <a:t>Attendance from all relevant International Geodetical Services </a:t>
          </a:r>
          <a:r>
            <a:rPr lang="en-GB" b="0"/>
            <a:t>(Chairs or deputies):</a:t>
          </a:r>
        </a:p>
      </dgm:t>
    </dgm:pt>
    <dgm:pt modelId="{D959A165-2ABE-4EFF-B850-E8F2363F8B14}" type="parTrans" cxnId="{AA203B0A-91C2-4810-B92B-8727C1115523}">
      <dgm:prSet/>
      <dgm:spPr/>
      <dgm:t>
        <a:bodyPr/>
        <a:lstStyle/>
        <a:p>
          <a:endParaRPr lang="en-GB"/>
        </a:p>
      </dgm:t>
    </dgm:pt>
    <dgm:pt modelId="{78F5828C-6EEB-4D12-A6C3-6FE066F56E1F}" type="sibTrans" cxnId="{AA203B0A-91C2-4810-B92B-8727C1115523}">
      <dgm:prSet/>
      <dgm:spPr/>
      <dgm:t>
        <a:bodyPr/>
        <a:lstStyle/>
        <a:p>
          <a:endParaRPr lang="en-GB"/>
        </a:p>
      </dgm:t>
    </dgm:pt>
    <dgm:pt modelId="{ED9C2ADA-C15E-4114-849D-2BD77C88812F}">
      <dgm:prSet phldrT="[Text]"/>
      <dgm:spPr/>
      <dgm:t>
        <a:bodyPr/>
        <a:lstStyle/>
        <a:p>
          <a:r>
            <a:rPr lang="en-GB"/>
            <a:t>Presentations from the ESA GENESIS project team</a:t>
          </a:r>
          <a:endParaRPr lang="en-GB" b="0"/>
        </a:p>
      </dgm:t>
    </dgm:pt>
    <dgm:pt modelId="{DDB4C15F-B94C-4F2E-9C33-59845C1C3258}" type="parTrans" cxnId="{C2A8C53B-814D-4F9B-A2C7-BC484CD963E3}">
      <dgm:prSet/>
      <dgm:spPr/>
      <dgm:t>
        <a:bodyPr/>
        <a:lstStyle/>
        <a:p>
          <a:endParaRPr lang="en-GB"/>
        </a:p>
      </dgm:t>
    </dgm:pt>
    <dgm:pt modelId="{AF176922-1479-4223-9324-68AEF1CD9142}" type="sibTrans" cxnId="{C2A8C53B-814D-4F9B-A2C7-BC484CD963E3}">
      <dgm:prSet/>
      <dgm:spPr/>
      <dgm:t>
        <a:bodyPr/>
        <a:lstStyle/>
        <a:p>
          <a:endParaRPr lang="en-GB"/>
        </a:p>
      </dgm:t>
    </dgm:pt>
    <dgm:pt modelId="{B27DE33A-AF6D-48A3-81DA-FCE6357BB0E5}">
      <dgm:prSet phldrT="[Text]"/>
      <dgm:spPr/>
      <dgm:t>
        <a:bodyPr/>
        <a:lstStyle/>
        <a:p>
          <a:r>
            <a:rPr lang="en-GB"/>
            <a:t>Interactive working group discussions </a:t>
          </a:r>
          <a:endParaRPr lang="en-GB" b="0"/>
        </a:p>
      </dgm:t>
    </dgm:pt>
    <dgm:pt modelId="{A12F692A-593E-4C51-BFEC-BBA60BF0ED38}" type="parTrans" cxnId="{1797BE48-5385-4978-8BF1-4A3A6D5809EE}">
      <dgm:prSet/>
      <dgm:spPr/>
      <dgm:t>
        <a:bodyPr/>
        <a:lstStyle/>
        <a:p>
          <a:endParaRPr lang="en-GB"/>
        </a:p>
      </dgm:t>
    </dgm:pt>
    <dgm:pt modelId="{BB43AE35-BE17-449A-AF24-F6D41EA2C75D}" type="sibTrans" cxnId="{1797BE48-5385-4978-8BF1-4A3A6D5809EE}">
      <dgm:prSet/>
      <dgm:spPr/>
      <dgm:t>
        <a:bodyPr/>
        <a:lstStyle/>
        <a:p>
          <a:endParaRPr lang="en-GB"/>
        </a:p>
      </dgm:t>
    </dgm:pt>
    <dgm:pt modelId="{71318FA5-1AB0-40D9-AE3D-05A8928A2285}">
      <dgm:prSet phldrT="[Text]"/>
      <dgm:spPr/>
      <dgm:t>
        <a:bodyPr/>
        <a:lstStyle/>
        <a:p>
          <a:r>
            <a:rPr lang="en-GB" b="0"/>
            <a:t>Wrap up and Conclusions</a:t>
          </a:r>
        </a:p>
      </dgm:t>
    </dgm:pt>
    <dgm:pt modelId="{EAAE9BE8-BE3E-43F7-86BA-6BE94648FB06}" type="parTrans" cxnId="{3CE820E7-8A08-453C-AB79-BEF54037909B}">
      <dgm:prSet/>
      <dgm:spPr/>
      <dgm:t>
        <a:bodyPr/>
        <a:lstStyle/>
        <a:p>
          <a:endParaRPr lang="en-GB"/>
        </a:p>
      </dgm:t>
    </dgm:pt>
    <dgm:pt modelId="{98894A86-9B4B-4531-84DB-13EFE8636C18}" type="sibTrans" cxnId="{3CE820E7-8A08-453C-AB79-BEF54037909B}">
      <dgm:prSet/>
      <dgm:spPr/>
      <dgm:t>
        <a:bodyPr/>
        <a:lstStyle/>
        <a:p>
          <a:endParaRPr lang="en-GB"/>
        </a:p>
      </dgm:t>
    </dgm:pt>
    <dgm:pt modelId="{885CE363-7824-4DC8-A9F4-AFFAD076847C}">
      <dgm:prSet phldrT="[Text]"/>
      <dgm:spPr/>
      <dgm:t>
        <a:bodyPr/>
        <a:lstStyle/>
        <a:p>
          <a:r>
            <a:rPr lang="en-GB" b="1"/>
            <a:t>IAG, IERS, IGS, IVS, ILRS, IDS</a:t>
          </a:r>
        </a:p>
      </dgm:t>
    </dgm:pt>
    <dgm:pt modelId="{52D21767-475E-4C0D-B1A8-A8EB34D57CF9}" type="parTrans" cxnId="{EEBB2D24-1B26-45C7-95BA-0698FAEFE9AD}">
      <dgm:prSet/>
      <dgm:spPr/>
      <dgm:t>
        <a:bodyPr/>
        <a:lstStyle/>
        <a:p>
          <a:endParaRPr lang="en-GB"/>
        </a:p>
      </dgm:t>
    </dgm:pt>
    <dgm:pt modelId="{4AFC8331-99C3-4819-B94B-4EEB00E7A7D0}" type="sibTrans" cxnId="{EEBB2D24-1B26-45C7-95BA-0698FAEFE9AD}">
      <dgm:prSet/>
      <dgm:spPr/>
      <dgm:t>
        <a:bodyPr/>
        <a:lstStyle/>
        <a:p>
          <a:endParaRPr lang="en-GB"/>
        </a:p>
      </dgm:t>
    </dgm:pt>
    <dgm:pt modelId="{CC01D3BD-A758-4953-9A55-7ACA04E60D0E}">
      <dgm:prSet phldrT="[Text]"/>
      <dgm:spPr/>
      <dgm:t>
        <a:bodyPr/>
        <a:lstStyle/>
        <a:p>
          <a:r>
            <a:rPr lang="en-GB" b="1"/>
            <a:t>Strong commitment and engagement </a:t>
          </a:r>
          <a:r>
            <a:rPr lang="en-GB"/>
            <a:t>from the community </a:t>
          </a:r>
        </a:p>
      </dgm:t>
    </dgm:pt>
    <dgm:pt modelId="{E2662E0F-9876-404C-9B97-460DF91A87F6}" type="parTrans" cxnId="{F57F91D9-941F-483B-892A-65D2CC86E508}">
      <dgm:prSet/>
      <dgm:spPr/>
      <dgm:t>
        <a:bodyPr/>
        <a:lstStyle/>
        <a:p>
          <a:endParaRPr lang="en-GB"/>
        </a:p>
      </dgm:t>
    </dgm:pt>
    <dgm:pt modelId="{C280734D-26E8-4671-9CB7-CE2F2B9A6031}" type="sibTrans" cxnId="{F57F91D9-941F-483B-892A-65D2CC86E508}">
      <dgm:prSet/>
      <dgm:spPr/>
      <dgm:t>
        <a:bodyPr/>
        <a:lstStyle/>
        <a:p>
          <a:endParaRPr lang="en-GB"/>
        </a:p>
      </dgm:t>
    </dgm:pt>
    <dgm:pt modelId="{2C038912-0B79-40F7-8439-886B09ACCF82}">
      <dgm:prSet phldrT="[Text]"/>
      <dgm:spPr/>
      <dgm:t>
        <a:bodyPr/>
        <a:lstStyle/>
        <a:p>
          <a:r>
            <a:rPr lang="en-GB" b="1"/>
            <a:t>Afternoon</a:t>
          </a:r>
        </a:p>
      </dgm:t>
    </dgm:pt>
    <dgm:pt modelId="{027E33E9-BF83-4249-8847-82B0766595F5}" type="sibTrans" cxnId="{03246615-C777-4F01-A587-B144BA4AEAD4}">
      <dgm:prSet/>
      <dgm:spPr/>
      <dgm:t>
        <a:bodyPr/>
        <a:lstStyle/>
        <a:p>
          <a:endParaRPr lang="en-GB"/>
        </a:p>
      </dgm:t>
    </dgm:pt>
    <dgm:pt modelId="{F4E0C750-F5F7-4C67-A313-053EFB90A050}" type="parTrans" cxnId="{03246615-C777-4F01-A587-B144BA4AEAD4}">
      <dgm:prSet/>
      <dgm:spPr/>
      <dgm:t>
        <a:bodyPr/>
        <a:lstStyle/>
        <a:p>
          <a:endParaRPr lang="en-GB"/>
        </a:p>
      </dgm:t>
    </dgm:pt>
    <dgm:pt modelId="{7145FF8E-F0AA-47AF-B395-09746CE0B72E}" type="pres">
      <dgm:prSet presAssocID="{88B4CC99-0102-40C8-A5EE-9BF95B8ED65B}" presName="linear" presStyleCnt="0">
        <dgm:presLayoutVars>
          <dgm:dir/>
          <dgm:animLvl val="lvl"/>
          <dgm:resizeHandles val="exact"/>
        </dgm:presLayoutVars>
      </dgm:prSet>
      <dgm:spPr/>
    </dgm:pt>
    <dgm:pt modelId="{1B3ECEB5-8724-42EE-BF8B-F4F9456BBDA9}" type="pres">
      <dgm:prSet presAssocID="{E5747045-155D-49A4-B46F-003D4351FF86}" presName="parentLin" presStyleCnt="0"/>
      <dgm:spPr/>
    </dgm:pt>
    <dgm:pt modelId="{F4038D76-DA9B-4AE6-B69F-1496979DF391}" type="pres">
      <dgm:prSet presAssocID="{E5747045-155D-49A4-B46F-003D4351FF86}" presName="parentLeftMargin" presStyleLbl="node1" presStyleIdx="0" presStyleCnt="2"/>
      <dgm:spPr/>
    </dgm:pt>
    <dgm:pt modelId="{9C16CF3C-7A3C-4514-A065-D2C8A65D1F81}" type="pres">
      <dgm:prSet presAssocID="{E5747045-155D-49A4-B46F-003D4351FF8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9D5A4CC-03F7-4181-BBE3-2762FA77B737}" type="pres">
      <dgm:prSet presAssocID="{E5747045-155D-49A4-B46F-003D4351FF86}" presName="negativeSpace" presStyleCnt="0"/>
      <dgm:spPr/>
    </dgm:pt>
    <dgm:pt modelId="{EBEC2BEA-32FB-4D91-A518-EE905C47BD0F}" type="pres">
      <dgm:prSet presAssocID="{E5747045-155D-49A4-B46F-003D4351FF86}" presName="childText" presStyleLbl="conFgAcc1" presStyleIdx="0" presStyleCnt="2">
        <dgm:presLayoutVars>
          <dgm:bulletEnabled val="1"/>
        </dgm:presLayoutVars>
      </dgm:prSet>
      <dgm:spPr/>
    </dgm:pt>
    <dgm:pt modelId="{31C22FC9-8180-4094-B5AD-76691C69C057}" type="pres">
      <dgm:prSet presAssocID="{0B474380-A9DC-4E2C-B943-E613472C1DDF}" presName="spaceBetweenRectangles" presStyleCnt="0"/>
      <dgm:spPr/>
    </dgm:pt>
    <dgm:pt modelId="{E313BF42-6F3C-4446-B358-06AF86962A76}" type="pres">
      <dgm:prSet presAssocID="{C43FA076-B73C-4F5A-887B-4CF9021094B8}" presName="parentLin" presStyleCnt="0"/>
      <dgm:spPr/>
    </dgm:pt>
    <dgm:pt modelId="{06EB3101-F7EF-4FDA-A7EB-DC36D7904E62}" type="pres">
      <dgm:prSet presAssocID="{C43FA076-B73C-4F5A-887B-4CF9021094B8}" presName="parentLeftMargin" presStyleLbl="node1" presStyleIdx="0" presStyleCnt="2"/>
      <dgm:spPr/>
    </dgm:pt>
    <dgm:pt modelId="{37D06770-C47F-410F-A760-28B7A77045AA}" type="pres">
      <dgm:prSet presAssocID="{C43FA076-B73C-4F5A-887B-4CF9021094B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23D2419-8BF6-4A20-B7CE-B12C6D8A8432}" type="pres">
      <dgm:prSet presAssocID="{C43FA076-B73C-4F5A-887B-4CF9021094B8}" presName="negativeSpace" presStyleCnt="0"/>
      <dgm:spPr/>
    </dgm:pt>
    <dgm:pt modelId="{EE175DB3-E6CE-4C04-AD34-23CA0D8F748A}" type="pres">
      <dgm:prSet presAssocID="{C43FA076-B73C-4F5A-887B-4CF9021094B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A203B0A-91C2-4810-B92B-8727C1115523}" srcId="{E5747045-155D-49A4-B46F-003D4351FF86}" destId="{C37A4D87-1487-4FE0-8CED-08C679C28A0A}" srcOrd="0" destOrd="0" parTransId="{D959A165-2ABE-4EFF-B850-E8F2363F8B14}" sibTransId="{78F5828C-6EEB-4D12-A6C3-6FE066F56E1F}"/>
    <dgm:cxn modelId="{03246615-C777-4F01-A587-B144BA4AEAD4}" srcId="{C43FA076-B73C-4F5A-887B-4CF9021094B8}" destId="{2C038912-0B79-40F7-8439-886B09ACCF82}" srcOrd="1" destOrd="0" parTransId="{F4E0C750-F5F7-4C67-A313-053EFB90A050}" sibTransId="{027E33E9-BF83-4249-8847-82B0766595F5}"/>
    <dgm:cxn modelId="{C6834F15-E1DD-4E48-9DF3-03BC405F98E4}" srcId="{88B4CC99-0102-40C8-A5EE-9BF95B8ED65B}" destId="{C43FA076-B73C-4F5A-887B-4CF9021094B8}" srcOrd="1" destOrd="0" parTransId="{0B3FE00E-CBD1-4FEB-B3AA-7D22F51D9D55}" sibTransId="{046D4815-0FD7-43A2-8EFA-637F9F5BB762}"/>
    <dgm:cxn modelId="{0BD7F619-3609-4050-B93C-CAE2B8E7FE68}" type="presOf" srcId="{C43FA076-B73C-4F5A-887B-4CF9021094B8}" destId="{06EB3101-F7EF-4FDA-A7EB-DC36D7904E62}" srcOrd="0" destOrd="0" presId="urn:microsoft.com/office/officeart/2005/8/layout/list1"/>
    <dgm:cxn modelId="{BF61011C-77BF-4144-AC8C-B7FFE6F9BFDE}" type="presOf" srcId="{2C038912-0B79-40F7-8439-886B09ACCF82}" destId="{EE175DB3-E6CE-4C04-AD34-23CA0D8F748A}" srcOrd="0" destOrd="2" presId="urn:microsoft.com/office/officeart/2005/8/layout/list1"/>
    <dgm:cxn modelId="{EEBB2D24-1B26-45C7-95BA-0698FAEFE9AD}" srcId="{C37A4D87-1487-4FE0-8CED-08C679C28A0A}" destId="{885CE363-7824-4DC8-A9F4-AFFAD076847C}" srcOrd="0" destOrd="0" parTransId="{52D21767-475E-4C0D-B1A8-A8EB34D57CF9}" sibTransId="{4AFC8331-99C3-4819-B94B-4EEB00E7A7D0}"/>
    <dgm:cxn modelId="{C2A8C53B-814D-4F9B-A2C7-BC484CD963E3}" srcId="{233DA878-42DF-480E-A4C1-47EAB3E50C1B}" destId="{ED9C2ADA-C15E-4114-849D-2BD77C88812F}" srcOrd="0" destOrd="0" parTransId="{DDB4C15F-B94C-4F2E-9C33-59845C1C3258}" sibTransId="{AF176922-1479-4223-9324-68AEF1CD9142}"/>
    <dgm:cxn modelId="{DB272C3D-08CC-4E0E-9C03-F36BE10E7A56}" srcId="{C43FA076-B73C-4F5A-887B-4CF9021094B8}" destId="{233DA878-42DF-480E-A4C1-47EAB3E50C1B}" srcOrd="0" destOrd="0" parTransId="{8EA20452-8F3F-4830-8E24-680BC90CF1DA}" sibTransId="{1119A687-8BA9-431E-BFB6-B327CAE5E22B}"/>
    <dgm:cxn modelId="{308D3B3D-541B-4F0E-A91C-0B28A3D5C557}" type="presOf" srcId="{B27DE33A-AF6D-48A3-81DA-FCE6357BB0E5}" destId="{EE175DB3-E6CE-4C04-AD34-23CA0D8F748A}" srcOrd="0" destOrd="3" presId="urn:microsoft.com/office/officeart/2005/8/layout/list1"/>
    <dgm:cxn modelId="{5503CD5C-8A0D-406C-A22D-AD5036941138}" type="presOf" srcId="{CC01D3BD-A758-4953-9A55-7ACA04E60D0E}" destId="{EBEC2BEA-32FB-4D91-A518-EE905C47BD0F}" srcOrd="0" destOrd="2" presId="urn:microsoft.com/office/officeart/2005/8/layout/list1"/>
    <dgm:cxn modelId="{1E79AF68-C3B7-404A-A310-6EFF9E331048}" type="presOf" srcId="{C43FA076-B73C-4F5A-887B-4CF9021094B8}" destId="{37D06770-C47F-410F-A760-28B7A77045AA}" srcOrd="1" destOrd="0" presId="urn:microsoft.com/office/officeart/2005/8/layout/list1"/>
    <dgm:cxn modelId="{1797BE48-5385-4978-8BF1-4A3A6D5809EE}" srcId="{2C038912-0B79-40F7-8439-886B09ACCF82}" destId="{B27DE33A-AF6D-48A3-81DA-FCE6357BB0E5}" srcOrd="0" destOrd="0" parTransId="{A12F692A-593E-4C51-BFEC-BBA60BF0ED38}" sibTransId="{BB43AE35-BE17-449A-AF24-F6D41EA2C75D}"/>
    <dgm:cxn modelId="{EA80E56E-F876-4DB9-8FD1-3C330802311E}" type="presOf" srcId="{E5747045-155D-49A4-B46F-003D4351FF86}" destId="{F4038D76-DA9B-4AE6-B69F-1496979DF391}" srcOrd="0" destOrd="0" presId="urn:microsoft.com/office/officeart/2005/8/layout/list1"/>
    <dgm:cxn modelId="{13050978-3824-4C10-97DD-D16352D9998B}" type="presOf" srcId="{E5747045-155D-49A4-B46F-003D4351FF86}" destId="{9C16CF3C-7A3C-4514-A065-D2C8A65D1F81}" srcOrd="1" destOrd="0" presId="urn:microsoft.com/office/officeart/2005/8/layout/list1"/>
    <dgm:cxn modelId="{115A8581-822D-436C-AC20-2A82CFB3521C}" type="presOf" srcId="{CBBF4C45-7BB7-4BDE-AF8B-44C1E07D63A7}" destId="{EBEC2BEA-32FB-4D91-A518-EE905C47BD0F}" srcOrd="0" destOrd="3" presId="urn:microsoft.com/office/officeart/2005/8/layout/list1"/>
    <dgm:cxn modelId="{18429982-6DA3-4D2A-88AC-6FC492D5ECFD}" type="presOf" srcId="{233DA878-42DF-480E-A4C1-47EAB3E50C1B}" destId="{EE175DB3-E6CE-4C04-AD34-23CA0D8F748A}" srcOrd="0" destOrd="0" presId="urn:microsoft.com/office/officeart/2005/8/layout/list1"/>
    <dgm:cxn modelId="{3FC16B8C-ABDC-4D51-9490-19CE8E8095A9}" type="presOf" srcId="{C37A4D87-1487-4FE0-8CED-08C679C28A0A}" destId="{EBEC2BEA-32FB-4D91-A518-EE905C47BD0F}" srcOrd="0" destOrd="0" presId="urn:microsoft.com/office/officeart/2005/8/layout/list1"/>
    <dgm:cxn modelId="{D1012DA5-250B-48B8-B0C7-9FBEC5C23BF3}" type="presOf" srcId="{71318FA5-1AB0-40D9-AE3D-05A8928A2285}" destId="{EE175DB3-E6CE-4C04-AD34-23CA0D8F748A}" srcOrd="0" destOrd="4" presId="urn:microsoft.com/office/officeart/2005/8/layout/list1"/>
    <dgm:cxn modelId="{C9EFD7AC-788C-4A1F-A05E-48F9B3ED984C}" type="presOf" srcId="{ED9C2ADA-C15E-4114-849D-2BD77C88812F}" destId="{EE175DB3-E6CE-4C04-AD34-23CA0D8F748A}" srcOrd="0" destOrd="1" presId="urn:microsoft.com/office/officeart/2005/8/layout/list1"/>
    <dgm:cxn modelId="{3F5623BA-61B6-4A2B-80D1-B932D64F8976}" type="presOf" srcId="{88B4CC99-0102-40C8-A5EE-9BF95B8ED65B}" destId="{7145FF8E-F0AA-47AF-B395-09746CE0B72E}" srcOrd="0" destOrd="0" presId="urn:microsoft.com/office/officeart/2005/8/layout/list1"/>
    <dgm:cxn modelId="{F57F91D9-941F-483B-892A-65D2CC86E508}" srcId="{E5747045-155D-49A4-B46F-003D4351FF86}" destId="{CC01D3BD-A758-4953-9A55-7ACA04E60D0E}" srcOrd="1" destOrd="0" parTransId="{E2662E0F-9876-404C-9B97-460DF91A87F6}" sibTransId="{C280734D-26E8-4671-9CB7-CE2F2B9A6031}"/>
    <dgm:cxn modelId="{3BBEB0E6-5079-4D0B-B93A-39D28521FD09}" srcId="{88B4CC99-0102-40C8-A5EE-9BF95B8ED65B}" destId="{E5747045-155D-49A4-B46F-003D4351FF86}" srcOrd="0" destOrd="0" parTransId="{CB2B0E2E-7B8A-41A9-A1E5-643D1F9E1326}" sibTransId="{0B474380-A9DC-4E2C-B943-E613472C1DDF}"/>
    <dgm:cxn modelId="{3CE820E7-8A08-453C-AB79-BEF54037909B}" srcId="{2C038912-0B79-40F7-8439-886B09ACCF82}" destId="{71318FA5-1AB0-40D9-AE3D-05A8928A2285}" srcOrd="1" destOrd="0" parTransId="{EAAE9BE8-BE3E-43F7-86BA-6BE94648FB06}" sibTransId="{98894A86-9B4B-4531-84DB-13EFE8636C18}"/>
    <dgm:cxn modelId="{DC001AEA-B046-46C3-BB37-0DE5CE2E8CC2}" srcId="{E5747045-155D-49A4-B46F-003D4351FF86}" destId="{CBBF4C45-7BB7-4BDE-AF8B-44C1E07D63A7}" srcOrd="2" destOrd="0" parTransId="{68BF89F8-2AE4-4E2A-B7CD-8091E98FCB9D}" sibTransId="{09C2F515-2247-4FDE-AF7D-2D9BDEFE0C50}"/>
    <dgm:cxn modelId="{58C388F4-5BEB-4DCF-A005-288C063D3552}" type="presOf" srcId="{885CE363-7824-4DC8-A9F4-AFFAD076847C}" destId="{EBEC2BEA-32FB-4D91-A518-EE905C47BD0F}" srcOrd="0" destOrd="1" presId="urn:microsoft.com/office/officeart/2005/8/layout/list1"/>
    <dgm:cxn modelId="{67CA638A-310D-4B12-9B4B-CE630DCAACBA}" type="presParOf" srcId="{7145FF8E-F0AA-47AF-B395-09746CE0B72E}" destId="{1B3ECEB5-8724-42EE-BF8B-F4F9456BBDA9}" srcOrd="0" destOrd="0" presId="urn:microsoft.com/office/officeart/2005/8/layout/list1"/>
    <dgm:cxn modelId="{2588A7BE-41BD-4756-9E40-EAA5BDBD0704}" type="presParOf" srcId="{1B3ECEB5-8724-42EE-BF8B-F4F9456BBDA9}" destId="{F4038D76-DA9B-4AE6-B69F-1496979DF391}" srcOrd="0" destOrd="0" presId="urn:microsoft.com/office/officeart/2005/8/layout/list1"/>
    <dgm:cxn modelId="{776403E4-71C2-40AB-96EA-C26FD3A1AB1C}" type="presParOf" srcId="{1B3ECEB5-8724-42EE-BF8B-F4F9456BBDA9}" destId="{9C16CF3C-7A3C-4514-A065-D2C8A65D1F81}" srcOrd="1" destOrd="0" presId="urn:microsoft.com/office/officeart/2005/8/layout/list1"/>
    <dgm:cxn modelId="{D4CDB3B4-811C-4DF5-A92A-8F1A2E65D071}" type="presParOf" srcId="{7145FF8E-F0AA-47AF-B395-09746CE0B72E}" destId="{49D5A4CC-03F7-4181-BBE3-2762FA77B737}" srcOrd="1" destOrd="0" presId="urn:microsoft.com/office/officeart/2005/8/layout/list1"/>
    <dgm:cxn modelId="{DFE0A7F0-C165-43DD-8CC6-E0BAC8E8B1BD}" type="presParOf" srcId="{7145FF8E-F0AA-47AF-B395-09746CE0B72E}" destId="{EBEC2BEA-32FB-4D91-A518-EE905C47BD0F}" srcOrd="2" destOrd="0" presId="urn:microsoft.com/office/officeart/2005/8/layout/list1"/>
    <dgm:cxn modelId="{2AF3BEFE-6073-42DF-B8BC-F077BE2854F6}" type="presParOf" srcId="{7145FF8E-F0AA-47AF-B395-09746CE0B72E}" destId="{31C22FC9-8180-4094-B5AD-76691C69C057}" srcOrd="3" destOrd="0" presId="urn:microsoft.com/office/officeart/2005/8/layout/list1"/>
    <dgm:cxn modelId="{2AD667AB-DBD7-4DA8-9C3C-5FA906464970}" type="presParOf" srcId="{7145FF8E-F0AA-47AF-B395-09746CE0B72E}" destId="{E313BF42-6F3C-4446-B358-06AF86962A76}" srcOrd="4" destOrd="0" presId="urn:microsoft.com/office/officeart/2005/8/layout/list1"/>
    <dgm:cxn modelId="{D0202E71-A56F-49D3-B8CE-1257E42C4187}" type="presParOf" srcId="{E313BF42-6F3C-4446-B358-06AF86962A76}" destId="{06EB3101-F7EF-4FDA-A7EB-DC36D7904E62}" srcOrd="0" destOrd="0" presId="urn:microsoft.com/office/officeart/2005/8/layout/list1"/>
    <dgm:cxn modelId="{D02466C2-5224-4BDA-9B5E-7DA2690DED54}" type="presParOf" srcId="{E313BF42-6F3C-4446-B358-06AF86962A76}" destId="{37D06770-C47F-410F-A760-28B7A77045AA}" srcOrd="1" destOrd="0" presId="urn:microsoft.com/office/officeart/2005/8/layout/list1"/>
    <dgm:cxn modelId="{B6D669B8-A30A-4E96-9DF1-96E0C6FFE595}" type="presParOf" srcId="{7145FF8E-F0AA-47AF-B395-09746CE0B72E}" destId="{823D2419-8BF6-4A20-B7CE-B12C6D8A8432}" srcOrd="5" destOrd="0" presId="urn:microsoft.com/office/officeart/2005/8/layout/list1"/>
    <dgm:cxn modelId="{8E9C3028-F7AF-4DD9-9E79-9423D09BA233}" type="presParOf" srcId="{7145FF8E-F0AA-47AF-B395-09746CE0B72E}" destId="{EE175DB3-E6CE-4C04-AD34-23CA0D8F748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329D3B-B90E-4D10-A061-133ED74A8CCF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AC5D80B-2989-40E0-9517-22419AF289BC}">
      <dgm:prSet phldrT="[Text]"/>
      <dgm:spPr/>
      <dgm:t>
        <a:bodyPr/>
        <a:lstStyle/>
        <a:p>
          <a:r>
            <a:rPr lang="en-GB" b="1">
              <a:solidFill>
                <a:schemeClr val="bg1"/>
              </a:solidFill>
            </a:rPr>
            <a:t>Coordinator</a:t>
          </a:r>
        </a:p>
      </dgm:t>
    </dgm:pt>
    <dgm:pt modelId="{F1A3F963-19BF-45D1-A748-737045BA649F}" type="parTrans" cxnId="{EA43784E-5638-42D1-B355-1D4C95EE4B0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834C2D1-1D61-4BDE-9A8E-B021DA87A82F}" type="sibTrans" cxnId="{EA43784E-5638-42D1-B355-1D4C95EE4B0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93AE65B-A42C-4A35-A43C-F3AB6C8C4D28}">
      <dgm:prSet phldrT="[Text]"/>
      <dgm:spPr/>
      <dgm:t>
        <a:bodyPr/>
        <a:lstStyle/>
        <a:p>
          <a:r>
            <a:rPr lang="en-GB" b="1">
              <a:solidFill>
                <a:schemeClr val="bg1"/>
              </a:solidFill>
            </a:rPr>
            <a:t>Co-Coordinator </a:t>
          </a:r>
        </a:p>
      </dgm:t>
    </dgm:pt>
    <dgm:pt modelId="{5ED7E180-4E17-4672-92DA-461D984A328D}" type="parTrans" cxnId="{47F2384A-3DD5-4710-8A6C-52BB092C937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DFB3128-21C0-4EF2-85FF-65D35B733DB5}" type="sibTrans" cxnId="{47F2384A-3DD5-4710-8A6C-52BB092C9372}">
      <dgm:prSet custScaleX="155935" custScaleY="190335" custLinFactNeighborX="18152" custLinFactNeighborY="-2979"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E906BC8-8023-4410-BA07-2729EBBF18D4}">
      <dgm:prSet phldrT="[Text]"/>
      <dgm:spPr/>
      <dgm:t>
        <a:bodyPr/>
        <a:lstStyle/>
        <a:p>
          <a:r>
            <a:rPr lang="en-GB" b="1">
              <a:solidFill>
                <a:schemeClr val="bg1"/>
              </a:solidFill>
            </a:rPr>
            <a:t>WG1: ITRF &amp; Combination of Techniques</a:t>
          </a:r>
        </a:p>
      </dgm:t>
    </dgm:pt>
    <dgm:pt modelId="{682194CD-1B7E-495F-8E19-ED18F77F78F2}" type="parTrans" cxnId="{78B363D9-0BB5-4833-8DDD-6B42AAAFA10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45FE514-8A92-4117-AE34-A773675D1CC3}" type="sibTrans" cxnId="{78B363D9-0BB5-4833-8DDD-6B42AAAFA109}">
      <dgm:prSet custScaleX="225155" custScaleY="395615" custLinFactY="100000" custLinFactNeighborX="42253" custLinFactNeighborY="140934"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610A0B9-F3B3-425F-86E2-E0C2C626AA7C}">
      <dgm:prSet phldrT="[Text]"/>
      <dgm:spPr/>
      <dgm:t>
        <a:bodyPr/>
        <a:lstStyle/>
        <a:p>
          <a:r>
            <a:rPr lang="en-GB" b="1">
              <a:solidFill>
                <a:schemeClr val="bg1"/>
              </a:solidFill>
            </a:rPr>
            <a:t>WG3: VLBI</a:t>
          </a:r>
        </a:p>
      </dgm:t>
    </dgm:pt>
    <dgm:pt modelId="{2E19CFFE-561D-4DB2-83C4-DD6DEC45002F}" type="parTrans" cxnId="{8A87569F-44DE-4B76-A6FE-2436BAE6A34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3F9A2A9-EB17-44AC-8353-E94942CD594E}" type="sibTrans" cxnId="{8A87569F-44DE-4B76-A6FE-2436BAE6A34B}">
      <dgm:prSet custScaleX="190094" custScaleY="213276" custLinFactY="33602" custLinFactNeighborX="15475" custLinFactNeighborY="100000"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79D8C2F-80DE-4C6A-93C9-22C81060A974}">
      <dgm:prSet phldrT="[Text]"/>
      <dgm:spPr/>
      <dgm:t>
        <a:bodyPr/>
        <a:lstStyle/>
        <a:p>
          <a:r>
            <a:rPr lang="en-GB" b="1">
              <a:solidFill>
                <a:schemeClr val="bg1"/>
              </a:solidFill>
            </a:rPr>
            <a:t>WG4: DORIS</a:t>
          </a:r>
        </a:p>
      </dgm:t>
    </dgm:pt>
    <dgm:pt modelId="{33711BE7-A270-4CA8-9CE1-BCEAFA22B970}" type="parTrans" cxnId="{75E613CA-5652-49C3-90A6-70BA02A1CD8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1D4AFC1-5323-496F-8B28-19505E3A67C4}" type="sibTrans" cxnId="{75E613CA-5652-49C3-90A6-70BA02A1CD87}">
      <dgm:prSet custScaleX="159619" custScaleY="263813" custLinFactY="54884" custLinFactNeighborX="8563" custLinFactNeighborY="100000"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35F0AEC-971D-4C30-BF28-77CA5B69B302}">
      <dgm:prSet phldrT="[Text]" custT="1"/>
      <dgm:spPr/>
      <dgm:t>
        <a:bodyPr/>
        <a:lstStyle/>
        <a:p>
          <a:r>
            <a:rPr lang="en-GB" sz="1200" b="1" err="1">
              <a:solidFill>
                <a:schemeClr val="bg1"/>
              </a:solidFill>
            </a:rPr>
            <a:t>Zuheir</a:t>
          </a:r>
          <a:r>
            <a:rPr lang="en-GB" sz="1200" b="1">
              <a:solidFill>
                <a:schemeClr val="bg1"/>
              </a:solidFill>
            </a:rPr>
            <a:t> </a:t>
          </a:r>
          <a:r>
            <a:rPr lang="en-GB" sz="1200" b="1" err="1">
              <a:solidFill>
                <a:schemeClr val="bg1"/>
              </a:solidFill>
            </a:rPr>
            <a:t>Altamimi</a:t>
          </a:r>
          <a:br>
            <a:rPr lang="en-GB" sz="1200">
              <a:solidFill>
                <a:schemeClr val="bg1"/>
              </a:solidFill>
            </a:rPr>
          </a:br>
          <a:r>
            <a:rPr lang="fr-FR" sz="1200" b="0" i="0">
              <a:solidFill>
                <a:schemeClr val="bg1"/>
              </a:solidFill>
            </a:rPr>
            <a:t>Institut national de l'information géographique et forestière – IGN</a:t>
          </a:r>
          <a:endParaRPr lang="en-GB" sz="1200">
            <a:solidFill>
              <a:schemeClr val="bg1"/>
            </a:solidFill>
          </a:endParaRPr>
        </a:p>
      </dgm:t>
    </dgm:pt>
    <dgm:pt modelId="{7395BAEB-A1DF-40AC-9710-5B41B41113FF}" type="parTrans" cxnId="{9078FC32-6289-498E-8C4A-6DFAEF7EC1A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58CBC53-EFB6-4B23-8804-FAE0356942A1}" type="sibTrans" cxnId="{9078FC32-6289-498E-8C4A-6DFAEF7EC1A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5646FB4-546D-4676-A9AA-AC6E10A58C7D}">
      <dgm:prSet custT="1"/>
      <dgm:spPr/>
      <dgm:t>
        <a:bodyPr/>
        <a:lstStyle/>
        <a:p>
          <a:r>
            <a:rPr lang="en-GB" sz="1200" b="1">
              <a:solidFill>
                <a:schemeClr val="bg1"/>
              </a:solidFill>
            </a:rPr>
            <a:t>Florian Seitz</a:t>
          </a:r>
          <a:br>
            <a:rPr lang="en-GB" sz="1200">
              <a:solidFill>
                <a:schemeClr val="bg1"/>
              </a:solidFill>
            </a:rPr>
          </a:br>
          <a:r>
            <a:rPr lang="de-DE" sz="1200">
              <a:solidFill>
                <a:schemeClr val="bg1"/>
              </a:solidFill>
            </a:rPr>
            <a:t>Deutsches Geodätisches Forschungsinstitut-Technischen Universität München – DGFI</a:t>
          </a:r>
          <a:endParaRPr lang="en-GB" sz="1200">
            <a:solidFill>
              <a:schemeClr val="bg1"/>
            </a:solidFill>
          </a:endParaRPr>
        </a:p>
      </dgm:t>
    </dgm:pt>
    <dgm:pt modelId="{A5B2477D-2E59-4D24-8F94-99C7659D307D}" type="parTrans" cxnId="{93831EC5-C687-4340-AE6F-97C5130CBD9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2C78253-B725-4735-BE68-797748BF32D9}" type="sibTrans" cxnId="{93831EC5-C687-4340-AE6F-97C5130CBD9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44D78D4-25BB-43F6-A730-76CD782CA6CA}">
      <dgm:prSet phldrT="[Text]"/>
      <dgm:spPr/>
      <dgm:t>
        <a:bodyPr/>
        <a:lstStyle/>
        <a:p>
          <a:r>
            <a:rPr lang="en-GB" b="1">
              <a:solidFill>
                <a:schemeClr val="bg1"/>
              </a:solidFill>
            </a:rPr>
            <a:t>WG2: GNSS</a:t>
          </a:r>
        </a:p>
      </dgm:t>
    </dgm:pt>
    <dgm:pt modelId="{2D7C92CD-1701-47A7-AD63-735AB9730C76}" type="parTrans" cxnId="{C30B6950-1E53-44D5-A884-8DBBDBB6D3B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08855E2-14F0-4D81-A92E-60A93A2C02DF}" type="sibTrans" cxnId="{C30B6950-1E53-44D5-A884-8DBBDBB6D3B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16BBD65-EECA-484F-BBA8-E181D8FD7035}">
      <dgm:prSet phldrT="[Text]" custT="1"/>
      <dgm:spPr/>
      <dgm:t>
        <a:bodyPr/>
        <a:lstStyle/>
        <a:p>
          <a:r>
            <a:rPr lang="en-GB" sz="1200" b="1">
              <a:solidFill>
                <a:schemeClr val="bg1"/>
              </a:solidFill>
            </a:rPr>
            <a:t>Rolf Dach</a:t>
          </a:r>
          <a:br>
            <a:rPr lang="en-GB" sz="1200">
              <a:solidFill>
                <a:schemeClr val="bg1"/>
              </a:solidFill>
            </a:rPr>
          </a:br>
          <a:r>
            <a:rPr lang="en-GB" sz="1200">
              <a:solidFill>
                <a:schemeClr val="bg1"/>
              </a:solidFill>
            </a:rPr>
            <a:t>Universität Bern</a:t>
          </a:r>
        </a:p>
      </dgm:t>
    </dgm:pt>
    <dgm:pt modelId="{B3151F53-7D3D-459E-80DD-226C816D5F18}" type="parTrans" cxnId="{6E3276F0-C9D0-4517-8A0D-DC07E965D9F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16BC7A1-FF05-4039-9CF7-52AD6ACF98DF}" type="sibTrans" cxnId="{6E3276F0-C9D0-4517-8A0D-DC07E965D9F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6058C45-40A4-4A73-92C2-83DA47EC30FD}">
      <dgm:prSet custT="1"/>
      <dgm:spPr/>
      <dgm:t>
        <a:bodyPr/>
        <a:lstStyle/>
        <a:p>
          <a:r>
            <a:rPr lang="en-GB" sz="1200" b="1">
              <a:solidFill>
                <a:schemeClr val="bg1"/>
              </a:solidFill>
            </a:rPr>
            <a:t>Benjamin </a:t>
          </a:r>
          <a:r>
            <a:rPr lang="en-GB" sz="1200" b="1" err="1">
              <a:solidFill>
                <a:schemeClr val="bg1"/>
              </a:solidFill>
            </a:rPr>
            <a:t>Männel</a:t>
          </a:r>
          <a:br>
            <a:rPr lang="en-GB" sz="1200">
              <a:solidFill>
                <a:schemeClr val="bg1"/>
              </a:solidFill>
            </a:rPr>
          </a:br>
          <a:r>
            <a:rPr lang="en-GB" sz="1200" err="1">
              <a:solidFill>
                <a:schemeClr val="bg1"/>
              </a:solidFill>
            </a:rPr>
            <a:t>Deutsches</a:t>
          </a:r>
          <a:r>
            <a:rPr lang="en-GB" sz="1200">
              <a:solidFill>
                <a:schemeClr val="bg1"/>
              </a:solidFill>
            </a:rPr>
            <a:t> </a:t>
          </a:r>
          <a:r>
            <a:rPr lang="en-GB" sz="1200" err="1">
              <a:solidFill>
                <a:schemeClr val="bg1"/>
              </a:solidFill>
            </a:rPr>
            <a:t>GeoForschungsZentrum</a:t>
          </a:r>
          <a:r>
            <a:rPr lang="en-GB" sz="1200">
              <a:solidFill>
                <a:schemeClr val="bg1"/>
              </a:solidFill>
            </a:rPr>
            <a:t> – GFZ</a:t>
          </a:r>
        </a:p>
      </dgm:t>
    </dgm:pt>
    <dgm:pt modelId="{12EFF727-2E40-485F-B08E-DAF105099ECB}" type="parTrans" cxnId="{24BF26B0-0B4C-4337-A878-CD3AC53E64A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E03F06D-31BB-4AE2-B8D3-B66E15070C76}" type="sibTrans" cxnId="{24BF26B0-0B4C-4337-A878-CD3AC53E64A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198C40E-3401-4A7E-825B-6977E628643E}">
      <dgm:prSet phldrT="[Text]" custT="1"/>
      <dgm:spPr/>
      <dgm:t>
        <a:bodyPr/>
        <a:lstStyle/>
        <a:p>
          <a:r>
            <a:rPr lang="en-GB" sz="1200" b="1">
              <a:solidFill>
                <a:schemeClr val="bg1"/>
              </a:solidFill>
            </a:rPr>
            <a:t>Rüdiger Haas</a:t>
          </a:r>
          <a:br>
            <a:rPr lang="en-GB" sz="1200">
              <a:solidFill>
                <a:schemeClr val="bg1"/>
              </a:solidFill>
            </a:rPr>
          </a:br>
          <a:r>
            <a:rPr lang="en-GB" sz="1200">
              <a:solidFill>
                <a:schemeClr val="bg1"/>
              </a:solidFill>
            </a:rPr>
            <a:t>Chalmers </a:t>
          </a:r>
          <a:r>
            <a:rPr lang="en-GB" sz="1200" err="1">
              <a:solidFill>
                <a:schemeClr val="bg1"/>
              </a:solidFill>
            </a:rPr>
            <a:t>Tekniska</a:t>
          </a:r>
          <a:r>
            <a:rPr lang="en-GB" sz="1200">
              <a:solidFill>
                <a:schemeClr val="bg1"/>
              </a:solidFill>
            </a:rPr>
            <a:t> </a:t>
          </a:r>
          <a:r>
            <a:rPr lang="en-GB" sz="1200" err="1">
              <a:solidFill>
                <a:schemeClr val="bg1"/>
              </a:solidFill>
            </a:rPr>
            <a:t>Högskola</a:t>
          </a:r>
          <a:endParaRPr lang="en-GB" sz="1200">
            <a:solidFill>
              <a:schemeClr val="bg1"/>
            </a:solidFill>
          </a:endParaRPr>
        </a:p>
      </dgm:t>
    </dgm:pt>
    <dgm:pt modelId="{A98209E9-1F03-4146-BBDE-F1B758BA3523}" type="parTrans" cxnId="{8213C87A-71F8-4200-932A-010ACA9DD78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4E7E654-C03A-4B68-B88E-B991ABE70A31}" type="sibTrans" cxnId="{8213C87A-71F8-4200-932A-010ACA9DD78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F9F7FB6-1647-4C4E-B197-668C98B3E89F}">
      <dgm:prSet phldrT="[Text]" custT="1"/>
      <dgm:spPr/>
      <dgm:t>
        <a:bodyPr/>
        <a:lstStyle/>
        <a:p>
          <a:r>
            <a:rPr lang="en-GB" sz="1200" b="1" err="1">
              <a:solidFill>
                <a:schemeClr val="bg1"/>
              </a:solidFill>
            </a:rPr>
            <a:t>Guilhem</a:t>
          </a:r>
          <a:r>
            <a:rPr lang="en-GB" sz="1200" b="1">
              <a:solidFill>
                <a:schemeClr val="bg1"/>
              </a:solidFill>
            </a:rPr>
            <a:t> </a:t>
          </a:r>
          <a:r>
            <a:rPr lang="en-GB" sz="1200" b="1" err="1">
              <a:solidFill>
                <a:schemeClr val="bg1"/>
              </a:solidFill>
            </a:rPr>
            <a:t>Moreaux</a:t>
          </a:r>
          <a:r>
            <a:rPr lang="en-GB" sz="1200" b="1">
              <a:solidFill>
                <a:schemeClr val="bg1"/>
              </a:solidFill>
            </a:rPr>
            <a:t> </a:t>
          </a:r>
          <a:br>
            <a:rPr lang="en-GB" sz="1200">
              <a:solidFill>
                <a:schemeClr val="bg1"/>
              </a:solidFill>
            </a:rPr>
          </a:br>
          <a:r>
            <a:rPr lang="fr-FR" sz="1200">
              <a:solidFill>
                <a:schemeClr val="bg1"/>
              </a:solidFill>
            </a:rPr>
            <a:t>CLS-Collecte Localisation Satellites</a:t>
          </a:r>
          <a:endParaRPr lang="en-GB" sz="1200">
            <a:solidFill>
              <a:schemeClr val="bg1"/>
            </a:solidFill>
          </a:endParaRPr>
        </a:p>
      </dgm:t>
    </dgm:pt>
    <dgm:pt modelId="{6AEE4A0E-7C4D-4F4E-95C2-1F27D799C5EB}" type="parTrans" cxnId="{A103899F-7C3B-4421-9FD0-9C6F8E26E24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A56FE90-5965-42E7-9B78-025B81A74649}" type="sibTrans" cxnId="{A103899F-7C3B-4421-9FD0-9C6F8E26E24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A90FD8C-B338-46FA-9A0D-2D5F0B85C996}">
      <dgm:prSet phldrT="[Text]"/>
      <dgm:spPr/>
      <dgm:t>
        <a:bodyPr/>
        <a:lstStyle/>
        <a:p>
          <a:r>
            <a:rPr lang="en-GB" b="1">
              <a:solidFill>
                <a:schemeClr val="bg1"/>
              </a:solidFill>
            </a:rPr>
            <a:t>WG5: Laser Ranging</a:t>
          </a:r>
        </a:p>
      </dgm:t>
    </dgm:pt>
    <dgm:pt modelId="{6ED5F829-4969-400F-81AF-958DE97F32FC}" type="sibTrans" cxnId="{E05A0957-A038-436C-BB01-201E282C1B3E}">
      <dgm:prSet custScaleX="195207" custScaleY="261276" custLinFactY="57978" custLinFactNeighborX="2170" custLinFactNeighborY="100000"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D87C81B-246C-44B2-A711-E453247741D6}" type="parTrans" cxnId="{E05A0957-A038-436C-BB01-201E282C1B3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7729AAF-B066-4D22-B3F6-DC66C6412E67}">
      <dgm:prSet phldrT="[Text]" custT="1"/>
      <dgm:spPr/>
      <dgm:t>
        <a:bodyPr/>
        <a:lstStyle/>
        <a:p>
          <a:r>
            <a:rPr lang="en-GB" sz="1200" b="1">
              <a:solidFill>
                <a:schemeClr val="bg1"/>
              </a:solidFill>
            </a:rPr>
            <a:t>Clément Courde </a:t>
          </a:r>
          <a:br>
            <a:rPr lang="en-GB" sz="1200">
              <a:solidFill>
                <a:schemeClr val="bg1"/>
              </a:solidFill>
            </a:rPr>
          </a:br>
          <a:r>
            <a:rPr lang="fr-FR" sz="1200">
              <a:solidFill>
                <a:schemeClr val="bg1"/>
              </a:solidFill>
            </a:rPr>
            <a:t>Centre national de la recherche </a:t>
          </a:r>
          <a:r>
            <a:rPr lang="fr-FR" sz="1200" b="0">
              <a:solidFill>
                <a:schemeClr val="bg1"/>
              </a:solidFill>
            </a:rPr>
            <a:t>scientifique-</a:t>
          </a:r>
          <a:r>
            <a:rPr lang="en-GB" sz="1200" b="0" i="0" err="1">
              <a:solidFill>
                <a:schemeClr val="bg1"/>
              </a:solidFill>
            </a:rPr>
            <a:t>Géoazur</a:t>
          </a:r>
          <a:endParaRPr lang="en-GB" sz="1200">
            <a:solidFill>
              <a:schemeClr val="bg1"/>
            </a:solidFill>
          </a:endParaRPr>
        </a:p>
      </dgm:t>
    </dgm:pt>
    <dgm:pt modelId="{F1E5BD98-AB0D-4066-A163-FA5F6A7595E2}" type="parTrans" cxnId="{89BDE17C-F7D6-42EB-A0F8-35C39844CE3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8E9F6C9-8743-4D54-85A1-C857851E85F1}" type="sibTrans" cxnId="{89BDE17C-F7D6-42EB-A0F8-35C39844CE3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6F0D985-EFF8-4B10-B15B-00B648747102}">
      <dgm:prSet phldrT="[Text]" custT="1"/>
      <dgm:spPr/>
      <dgm:t>
        <a:bodyPr/>
        <a:lstStyle/>
        <a:p>
          <a:r>
            <a:rPr lang="en-GB" sz="1200" b="1">
              <a:solidFill>
                <a:schemeClr val="bg1"/>
              </a:solidFill>
            </a:rPr>
            <a:t>Francesco Vespe </a:t>
          </a:r>
          <a:br>
            <a:rPr lang="en-GB" sz="1200">
              <a:solidFill>
                <a:schemeClr val="bg1"/>
              </a:solidFill>
            </a:rPr>
          </a:br>
          <a:r>
            <a:rPr lang="en-GB" sz="1200">
              <a:solidFill>
                <a:schemeClr val="bg1"/>
              </a:solidFill>
            </a:rPr>
            <a:t>ASI Space Geodesy Centre at Matera</a:t>
          </a:r>
        </a:p>
      </dgm:t>
    </dgm:pt>
    <dgm:pt modelId="{5BFFC4F1-DD15-4886-B005-CC612C46F7E9}" type="parTrans" cxnId="{9A474183-0057-40C8-980D-4EE95394A60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749C049-5AB2-41C5-A9BA-926196B4FDE9}" type="sibTrans" cxnId="{9A474183-0057-40C8-980D-4EE95394A60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D8C0DC4-EAD3-4B15-A147-5C8F8A71DB48}">
      <dgm:prSet phldrT="[Text]" custT="1"/>
      <dgm:spPr/>
      <dgm:t>
        <a:bodyPr/>
        <a:lstStyle/>
        <a:p>
          <a:r>
            <a:rPr lang="en-GB" sz="1200" b="1" err="1">
              <a:solidFill>
                <a:schemeClr val="bg1"/>
              </a:solidFill>
            </a:rPr>
            <a:t>Özgur</a:t>
          </a:r>
          <a:r>
            <a:rPr lang="en-GB" sz="1200" b="1">
              <a:solidFill>
                <a:schemeClr val="bg1"/>
              </a:solidFill>
            </a:rPr>
            <a:t> Karatekin </a:t>
          </a:r>
          <a:br>
            <a:rPr lang="en-GB" sz="1200">
              <a:solidFill>
                <a:schemeClr val="bg1"/>
              </a:solidFill>
            </a:rPr>
          </a:br>
          <a:r>
            <a:rPr lang="en-GB" sz="1200">
              <a:solidFill>
                <a:schemeClr val="bg1"/>
              </a:solidFill>
            </a:rPr>
            <a:t>Royal Observatory of Belgium – </a:t>
          </a:r>
          <a:r>
            <a:rPr lang="en-GB" sz="1200" err="1">
              <a:solidFill>
                <a:schemeClr val="bg1"/>
              </a:solidFill>
            </a:rPr>
            <a:t>RoB</a:t>
          </a:r>
          <a:endParaRPr lang="en-GB" sz="1200">
            <a:solidFill>
              <a:schemeClr val="bg1"/>
            </a:solidFill>
          </a:endParaRPr>
        </a:p>
      </dgm:t>
    </dgm:pt>
    <dgm:pt modelId="{9B1FB6FA-24B1-407C-AC57-A5B4984E20BE}" type="parTrans" cxnId="{E14E05F8-0E0D-47E3-A23F-E4AE711A6D5A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CD251C7-A9B1-456F-BAC4-A436180E8396}" type="sibTrans" cxnId="{E14E05F8-0E0D-47E3-A23F-E4AE711A6D5A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2C686B6-207B-46D1-8ED2-8ACD6E4D7AD9}" type="pres">
      <dgm:prSet presAssocID="{76329D3B-B90E-4D10-A061-133ED74A8CCF}" presName="vert0" presStyleCnt="0">
        <dgm:presLayoutVars>
          <dgm:dir/>
          <dgm:animOne val="branch"/>
          <dgm:animLvl val="lvl"/>
        </dgm:presLayoutVars>
      </dgm:prSet>
      <dgm:spPr/>
    </dgm:pt>
    <dgm:pt modelId="{56A4A782-CCCF-4777-99DA-C01E88CA9D6B}" type="pres">
      <dgm:prSet presAssocID="{BAC5D80B-2989-40E0-9517-22419AF289BC}" presName="thickLine" presStyleLbl="alignNode1" presStyleIdx="0" presStyleCnt="7"/>
      <dgm:spPr/>
    </dgm:pt>
    <dgm:pt modelId="{3553BDD6-BE95-490F-8BE3-A4F8C39E06DF}" type="pres">
      <dgm:prSet presAssocID="{BAC5D80B-2989-40E0-9517-22419AF289BC}" presName="horz1" presStyleCnt="0"/>
      <dgm:spPr/>
    </dgm:pt>
    <dgm:pt modelId="{D16FAAB1-E5B6-41F0-AE55-407051E2F4B3}" type="pres">
      <dgm:prSet presAssocID="{BAC5D80B-2989-40E0-9517-22419AF289BC}" presName="tx1" presStyleLbl="revTx" presStyleIdx="0" presStyleCnt="16" custLinFactNeighborX="-17570" custLinFactNeighborY="-1187"/>
      <dgm:spPr/>
    </dgm:pt>
    <dgm:pt modelId="{9C9A581D-861A-4F27-9CC7-FAF80F04193F}" type="pres">
      <dgm:prSet presAssocID="{BAC5D80B-2989-40E0-9517-22419AF289BC}" presName="vert1" presStyleCnt="0"/>
      <dgm:spPr/>
    </dgm:pt>
    <dgm:pt modelId="{8CDE52EB-39E7-4C4D-97C6-35568360A508}" type="pres">
      <dgm:prSet presAssocID="{AD8C0DC4-EAD3-4B15-A147-5C8F8A71DB48}" presName="vertSpace2a" presStyleCnt="0"/>
      <dgm:spPr/>
    </dgm:pt>
    <dgm:pt modelId="{436E221C-D5D9-42A5-B1A7-9C4EAA9694BB}" type="pres">
      <dgm:prSet presAssocID="{AD8C0DC4-EAD3-4B15-A147-5C8F8A71DB48}" presName="horz2" presStyleCnt="0"/>
      <dgm:spPr/>
    </dgm:pt>
    <dgm:pt modelId="{3FA6148B-9915-4D3B-9F54-A9108E10584A}" type="pres">
      <dgm:prSet presAssocID="{AD8C0DC4-EAD3-4B15-A147-5C8F8A71DB48}" presName="horzSpace2" presStyleCnt="0"/>
      <dgm:spPr/>
    </dgm:pt>
    <dgm:pt modelId="{3DA2A3A8-646D-47A1-9506-81A33F654AB1}" type="pres">
      <dgm:prSet presAssocID="{AD8C0DC4-EAD3-4B15-A147-5C8F8A71DB48}" presName="tx2" presStyleLbl="revTx" presStyleIdx="1" presStyleCnt="16"/>
      <dgm:spPr/>
    </dgm:pt>
    <dgm:pt modelId="{79D2CA1C-26A1-463D-B9DC-B492170429E7}" type="pres">
      <dgm:prSet presAssocID="{AD8C0DC4-EAD3-4B15-A147-5C8F8A71DB48}" presName="vert2" presStyleCnt="0"/>
      <dgm:spPr/>
    </dgm:pt>
    <dgm:pt modelId="{9906DDC3-3213-4295-B030-9BE565C3EDAC}" type="pres">
      <dgm:prSet presAssocID="{AD8C0DC4-EAD3-4B15-A147-5C8F8A71DB48}" presName="thinLine2b" presStyleLbl="callout" presStyleIdx="0" presStyleCnt="9"/>
      <dgm:spPr/>
    </dgm:pt>
    <dgm:pt modelId="{03C711FE-F6B4-42E4-9B84-656ED65E3CAD}" type="pres">
      <dgm:prSet presAssocID="{AD8C0DC4-EAD3-4B15-A147-5C8F8A71DB48}" presName="vertSpace2b" presStyleCnt="0"/>
      <dgm:spPr/>
    </dgm:pt>
    <dgm:pt modelId="{4C3C1E08-9C7A-4AB7-9C6C-BC8B0FBA86AB}" type="pres">
      <dgm:prSet presAssocID="{F93AE65B-A42C-4A35-A43C-F3AB6C8C4D28}" presName="thickLine" presStyleLbl="alignNode1" presStyleIdx="1" presStyleCnt="7"/>
      <dgm:spPr/>
    </dgm:pt>
    <dgm:pt modelId="{C88F499A-E749-4C09-99E4-08B3EA234EC9}" type="pres">
      <dgm:prSet presAssocID="{F93AE65B-A42C-4A35-A43C-F3AB6C8C4D28}" presName="horz1" presStyleCnt="0"/>
      <dgm:spPr/>
    </dgm:pt>
    <dgm:pt modelId="{ED83B622-82F3-4293-8FE4-E414675FA33C}" type="pres">
      <dgm:prSet presAssocID="{F93AE65B-A42C-4A35-A43C-F3AB6C8C4D28}" presName="tx1" presStyleLbl="revTx" presStyleIdx="2" presStyleCnt="16"/>
      <dgm:spPr/>
    </dgm:pt>
    <dgm:pt modelId="{CC466A7C-16CC-4F5E-95C5-697C4663305A}" type="pres">
      <dgm:prSet presAssocID="{F93AE65B-A42C-4A35-A43C-F3AB6C8C4D28}" presName="vert1" presStyleCnt="0"/>
      <dgm:spPr/>
    </dgm:pt>
    <dgm:pt modelId="{F38C6D9B-313E-4CE0-9DEC-4B576B8B5C68}" type="pres">
      <dgm:prSet presAssocID="{C6F0D985-EFF8-4B10-B15B-00B648747102}" presName="vertSpace2a" presStyleCnt="0"/>
      <dgm:spPr/>
    </dgm:pt>
    <dgm:pt modelId="{076199FB-4593-4888-B756-B0E57D18DA86}" type="pres">
      <dgm:prSet presAssocID="{C6F0D985-EFF8-4B10-B15B-00B648747102}" presName="horz2" presStyleCnt="0"/>
      <dgm:spPr/>
    </dgm:pt>
    <dgm:pt modelId="{8DC44265-F6A2-43D1-BD00-8D967863C159}" type="pres">
      <dgm:prSet presAssocID="{C6F0D985-EFF8-4B10-B15B-00B648747102}" presName="horzSpace2" presStyleCnt="0"/>
      <dgm:spPr/>
    </dgm:pt>
    <dgm:pt modelId="{CD44488F-14B8-4BA1-9A24-33BA2BAD5DDB}" type="pres">
      <dgm:prSet presAssocID="{C6F0D985-EFF8-4B10-B15B-00B648747102}" presName="tx2" presStyleLbl="revTx" presStyleIdx="3" presStyleCnt="16"/>
      <dgm:spPr/>
    </dgm:pt>
    <dgm:pt modelId="{8AED7839-8062-4D0B-AE94-D7B6425CC4AE}" type="pres">
      <dgm:prSet presAssocID="{C6F0D985-EFF8-4B10-B15B-00B648747102}" presName="vert2" presStyleCnt="0"/>
      <dgm:spPr/>
    </dgm:pt>
    <dgm:pt modelId="{9FD27AEE-2779-4D4D-9217-E74CE8F25BB6}" type="pres">
      <dgm:prSet presAssocID="{C6F0D985-EFF8-4B10-B15B-00B648747102}" presName="thinLine2b" presStyleLbl="callout" presStyleIdx="1" presStyleCnt="9"/>
      <dgm:spPr/>
    </dgm:pt>
    <dgm:pt modelId="{C7636B6A-B42C-4E7C-992A-1ADEDF3DEEB7}" type="pres">
      <dgm:prSet presAssocID="{C6F0D985-EFF8-4B10-B15B-00B648747102}" presName="vertSpace2b" presStyleCnt="0"/>
      <dgm:spPr/>
    </dgm:pt>
    <dgm:pt modelId="{B70FB5FC-BCF5-46F4-BF2C-449504EB60AD}" type="pres">
      <dgm:prSet presAssocID="{0E906BC8-8023-4410-BA07-2729EBBF18D4}" presName="thickLine" presStyleLbl="alignNode1" presStyleIdx="2" presStyleCnt="7"/>
      <dgm:spPr/>
    </dgm:pt>
    <dgm:pt modelId="{2C17EC2E-9665-47CD-AF52-996D5EBFD7B3}" type="pres">
      <dgm:prSet presAssocID="{0E906BC8-8023-4410-BA07-2729EBBF18D4}" presName="horz1" presStyleCnt="0"/>
      <dgm:spPr/>
    </dgm:pt>
    <dgm:pt modelId="{A4F704AD-5B33-4BDF-8FB7-6D8DEB5548D8}" type="pres">
      <dgm:prSet presAssocID="{0E906BC8-8023-4410-BA07-2729EBBF18D4}" presName="tx1" presStyleLbl="revTx" presStyleIdx="4" presStyleCnt="16"/>
      <dgm:spPr/>
    </dgm:pt>
    <dgm:pt modelId="{5D0C3D13-70ED-499C-8C75-49F46BA0768E}" type="pres">
      <dgm:prSet presAssocID="{0E906BC8-8023-4410-BA07-2729EBBF18D4}" presName="vert1" presStyleCnt="0"/>
      <dgm:spPr/>
    </dgm:pt>
    <dgm:pt modelId="{318CA22A-25B5-4940-B930-42C2FB5BCA93}" type="pres">
      <dgm:prSet presAssocID="{635F0AEC-971D-4C30-BF28-77CA5B69B302}" presName="vertSpace2a" presStyleCnt="0"/>
      <dgm:spPr/>
    </dgm:pt>
    <dgm:pt modelId="{12E327D8-A3B1-4068-AD35-CDCA610230AC}" type="pres">
      <dgm:prSet presAssocID="{635F0AEC-971D-4C30-BF28-77CA5B69B302}" presName="horz2" presStyleCnt="0"/>
      <dgm:spPr/>
    </dgm:pt>
    <dgm:pt modelId="{B7194248-FC56-4634-A8E0-FD0ACE01EE7F}" type="pres">
      <dgm:prSet presAssocID="{635F0AEC-971D-4C30-BF28-77CA5B69B302}" presName="horzSpace2" presStyleCnt="0"/>
      <dgm:spPr/>
    </dgm:pt>
    <dgm:pt modelId="{89A7F909-DDC6-4839-A6CD-61704297044E}" type="pres">
      <dgm:prSet presAssocID="{635F0AEC-971D-4C30-BF28-77CA5B69B302}" presName="tx2" presStyleLbl="revTx" presStyleIdx="5" presStyleCnt="16"/>
      <dgm:spPr/>
    </dgm:pt>
    <dgm:pt modelId="{CAB4076D-02E2-46D5-892F-98C9FB6930B4}" type="pres">
      <dgm:prSet presAssocID="{635F0AEC-971D-4C30-BF28-77CA5B69B302}" presName="vert2" presStyleCnt="0"/>
      <dgm:spPr/>
    </dgm:pt>
    <dgm:pt modelId="{DE3C6890-4451-4CA8-AA34-BEB43809C4B2}" type="pres">
      <dgm:prSet presAssocID="{635F0AEC-971D-4C30-BF28-77CA5B69B302}" presName="thinLine2b" presStyleLbl="callout" presStyleIdx="2" presStyleCnt="9"/>
      <dgm:spPr/>
    </dgm:pt>
    <dgm:pt modelId="{58ABF4C1-36EB-4599-AE49-116E72DC6D4B}" type="pres">
      <dgm:prSet presAssocID="{635F0AEC-971D-4C30-BF28-77CA5B69B302}" presName="vertSpace2b" presStyleCnt="0"/>
      <dgm:spPr/>
    </dgm:pt>
    <dgm:pt modelId="{5D6CC373-D0D5-4BFA-8586-DB74BEBB3737}" type="pres">
      <dgm:prSet presAssocID="{B5646FB4-546D-4676-A9AA-AC6E10A58C7D}" presName="horz2" presStyleCnt="0"/>
      <dgm:spPr/>
    </dgm:pt>
    <dgm:pt modelId="{F8851E2E-C84D-4505-8A50-9AAF96E95176}" type="pres">
      <dgm:prSet presAssocID="{B5646FB4-546D-4676-A9AA-AC6E10A58C7D}" presName="horzSpace2" presStyleCnt="0"/>
      <dgm:spPr/>
    </dgm:pt>
    <dgm:pt modelId="{89C37370-E1F9-4A8F-B85C-ABBD7A15FBA3}" type="pres">
      <dgm:prSet presAssocID="{B5646FB4-546D-4676-A9AA-AC6E10A58C7D}" presName="tx2" presStyleLbl="revTx" presStyleIdx="6" presStyleCnt="16"/>
      <dgm:spPr/>
    </dgm:pt>
    <dgm:pt modelId="{6D08912C-B0DE-47B0-AE82-72247EEA20AA}" type="pres">
      <dgm:prSet presAssocID="{B5646FB4-546D-4676-A9AA-AC6E10A58C7D}" presName="vert2" presStyleCnt="0"/>
      <dgm:spPr/>
    </dgm:pt>
    <dgm:pt modelId="{EC9CB31C-F857-4B41-9E3E-8D51D6F3D7FD}" type="pres">
      <dgm:prSet presAssocID="{B5646FB4-546D-4676-A9AA-AC6E10A58C7D}" presName="thinLine2b" presStyleLbl="callout" presStyleIdx="3" presStyleCnt="9"/>
      <dgm:spPr/>
    </dgm:pt>
    <dgm:pt modelId="{8913424F-4ADD-4B71-B096-A9DAE00693B2}" type="pres">
      <dgm:prSet presAssocID="{B5646FB4-546D-4676-A9AA-AC6E10A58C7D}" presName="vertSpace2b" presStyleCnt="0"/>
      <dgm:spPr/>
    </dgm:pt>
    <dgm:pt modelId="{D220278A-238C-4DE5-BE5B-F4B97476FB99}" type="pres">
      <dgm:prSet presAssocID="{744D78D4-25BB-43F6-A730-76CD782CA6CA}" presName="thickLine" presStyleLbl="alignNode1" presStyleIdx="3" presStyleCnt="7"/>
      <dgm:spPr/>
    </dgm:pt>
    <dgm:pt modelId="{DD98839E-2D5B-4235-9B76-A6D8C2E83027}" type="pres">
      <dgm:prSet presAssocID="{744D78D4-25BB-43F6-A730-76CD782CA6CA}" presName="horz1" presStyleCnt="0"/>
      <dgm:spPr/>
    </dgm:pt>
    <dgm:pt modelId="{D5555276-D05E-4ED5-A92E-F31257C34B71}" type="pres">
      <dgm:prSet presAssocID="{744D78D4-25BB-43F6-A730-76CD782CA6CA}" presName="tx1" presStyleLbl="revTx" presStyleIdx="7" presStyleCnt="16"/>
      <dgm:spPr/>
    </dgm:pt>
    <dgm:pt modelId="{FC4903A5-93E9-4E80-B00A-2B979013F484}" type="pres">
      <dgm:prSet presAssocID="{744D78D4-25BB-43F6-A730-76CD782CA6CA}" presName="vert1" presStyleCnt="0"/>
      <dgm:spPr/>
    </dgm:pt>
    <dgm:pt modelId="{9111C14A-5387-40DF-9915-F6805A0A31DF}" type="pres">
      <dgm:prSet presAssocID="{716BBD65-EECA-484F-BBA8-E181D8FD7035}" presName="vertSpace2a" presStyleCnt="0"/>
      <dgm:spPr/>
    </dgm:pt>
    <dgm:pt modelId="{3AA46A2A-F985-4F02-B85D-97EC9C667384}" type="pres">
      <dgm:prSet presAssocID="{716BBD65-EECA-484F-BBA8-E181D8FD7035}" presName="horz2" presStyleCnt="0"/>
      <dgm:spPr/>
    </dgm:pt>
    <dgm:pt modelId="{9F9032BE-1EB9-4902-99F4-5A7892CC835D}" type="pres">
      <dgm:prSet presAssocID="{716BBD65-EECA-484F-BBA8-E181D8FD7035}" presName="horzSpace2" presStyleCnt="0"/>
      <dgm:spPr/>
    </dgm:pt>
    <dgm:pt modelId="{37691982-B9A3-4F5E-84D4-D2D23515E71D}" type="pres">
      <dgm:prSet presAssocID="{716BBD65-EECA-484F-BBA8-E181D8FD7035}" presName="tx2" presStyleLbl="revTx" presStyleIdx="8" presStyleCnt="16"/>
      <dgm:spPr/>
    </dgm:pt>
    <dgm:pt modelId="{0E512CD7-2934-497C-9F93-D1CA9C01CC7A}" type="pres">
      <dgm:prSet presAssocID="{716BBD65-EECA-484F-BBA8-E181D8FD7035}" presName="vert2" presStyleCnt="0"/>
      <dgm:spPr/>
    </dgm:pt>
    <dgm:pt modelId="{6CF75505-14F7-4C11-92FC-0066B33A98E6}" type="pres">
      <dgm:prSet presAssocID="{716BBD65-EECA-484F-BBA8-E181D8FD7035}" presName="thinLine2b" presStyleLbl="callout" presStyleIdx="4" presStyleCnt="9"/>
      <dgm:spPr/>
    </dgm:pt>
    <dgm:pt modelId="{D7B612E4-CFE1-4708-BA2D-70C53A27130E}" type="pres">
      <dgm:prSet presAssocID="{716BBD65-EECA-484F-BBA8-E181D8FD7035}" presName="vertSpace2b" presStyleCnt="0"/>
      <dgm:spPr/>
    </dgm:pt>
    <dgm:pt modelId="{B594F72F-529A-4A17-BDDC-8459FC979686}" type="pres">
      <dgm:prSet presAssocID="{66058C45-40A4-4A73-92C2-83DA47EC30FD}" presName="horz2" presStyleCnt="0"/>
      <dgm:spPr/>
    </dgm:pt>
    <dgm:pt modelId="{0AB6CB64-8710-4083-97BF-7E0FACC583EB}" type="pres">
      <dgm:prSet presAssocID="{66058C45-40A4-4A73-92C2-83DA47EC30FD}" presName="horzSpace2" presStyleCnt="0"/>
      <dgm:spPr/>
    </dgm:pt>
    <dgm:pt modelId="{D9C68E02-9685-495F-8795-28EA194E2A74}" type="pres">
      <dgm:prSet presAssocID="{66058C45-40A4-4A73-92C2-83DA47EC30FD}" presName="tx2" presStyleLbl="revTx" presStyleIdx="9" presStyleCnt="16"/>
      <dgm:spPr/>
    </dgm:pt>
    <dgm:pt modelId="{E68C6328-93C3-4C0A-B2D5-05D6D75C6340}" type="pres">
      <dgm:prSet presAssocID="{66058C45-40A4-4A73-92C2-83DA47EC30FD}" presName="vert2" presStyleCnt="0"/>
      <dgm:spPr/>
    </dgm:pt>
    <dgm:pt modelId="{CB95663C-D07D-4574-82A1-9E2FB726F191}" type="pres">
      <dgm:prSet presAssocID="{66058C45-40A4-4A73-92C2-83DA47EC30FD}" presName="thinLine2b" presStyleLbl="callout" presStyleIdx="5" presStyleCnt="9"/>
      <dgm:spPr/>
    </dgm:pt>
    <dgm:pt modelId="{08074D34-E2D0-499F-ABAC-93F10BB0795F}" type="pres">
      <dgm:prSet presAssocID="{66058C45-40A4-4A73-92C2-83DA47EC30FD}" presName="vertSpace2b" presStyleCnt="0"/>
      <dgm:spPr/>
    </dgm:pt>
    <dgm:pt modelId="{560C43B9-175E-461A-9850-77B8D56A5F92}" type="pres">
      <dgm:prSet presAssocID="{8610A0B9-F3B3-425F-86E2-E0C2C626AA7C}" presName="thickLine" presStyleLbl="alignNode1" presStyleIdx="4" presStyleCnt="7"/>
      <dgm:spPr/>
    </dgm:pt>
    <dgm:pt modelId="{B1E03003-0557-4917-8884-68AEECC225E0}" type="pres">
      <dgm:prSet presAssocID="{8610A0B9-F3B3-425F-86E2-E0C2C626AA7C}" presName="horz1" presStyleCnt="0"/>
      <dgm:spPr/>
    </dgm:pt>
    <dgm:pt modelId="{36864952-6D06-49B3-B240-9D8E00B46387}" type="pres">
      <dgm:prSet presAssocID="{8610A0B9-F3B3-425F-86E2-E0C2C626AA7C}" presName="tx1" presStyleLbl="revTx" presStyleIdx="10" presStyleCnt="16"/>
      <dgm:spPr/>
    </dgm:pt>
    <dgm:pt modelId="{8720171C-D9D0-4B36-A850-A8DE31CFB0D7}" type="pres">
      <dgm:prSet presAssocID="{8610A0B9-F3B3-425F-86E2-E0C2C626AA7C}" presName="vert1" presStyleCnt="0"/>
      <dgm:spPr/>
    </dgm:pt>
    <dgm:pt modelId="{33C6D4FA-CA0B-4B2F-9DD5-BC5E051B11A9}" type="pres">
      <dgm:prSet presAssocID="{8198C40E-3401-4A7E-825B-6977E628643E}" presName="vertSpace2a" presStyleCnt="0"/>
      <dgm:spPr/>
    </dgm:pt>
    <dgm:pt modelId="{32F84C63-0A62-4AEF-9F49-19A228650B3A}" type="pres">
      <dgm:prSet presAssocID="{8198C40E-3401-4A7E-825B-6977E628643E}" presName="horz2" presStyleCnt="0"/>
      <dgm:spPr/>
    </dgm:pt>
    <dgm:pt modelId="{91CDB3D3-5558-47F2-A7E8-A0599A22B967}" type="pres">
      <dgm:prSet presAssocID="{8198C40E-3401-4A7E-825B-6977E628643E}" presName="horzSpace2" presStyleCnt="0"/>
      <dgm:spPr/>
    </dgm:pt>
    <dgm:pt modelId="{774E93C8-574A-405B-9868-358B97DA0054}" type="pres">
      <dgm:prSet presAssocID="{8198C40E-3401-4A7E-825B-6977E628643E}" presName="tx2" presStyleLbl="revTx" presStyleIdx="11" presStyleCnt="16"/>
      <dgm:spPr/>
    </dgm:pt>
    <dgm:pt modelId="{CF8100DE-BB19-4DF7-BE86-9A02E1C7366E}" type="pres">
      <dgm:prSet presAssocID="{8198C40E-3401-4A7E-825B-6977E628643E}" presName="vert2" presStyleCnt="0"/>
      <dgm:spPr/>
    </dgm:pt>
    <dgm:pt modelId="{7FA67554-202A-44D4-9266-EA7732B341D2}" type="pres">
      <dgm:prSet presAssocID="{8198C40E-3401-4A7E-825B-6977E628643E}" presName="thinLine2b" presStyleLbl="callout" presStyleIdx="6" presStyleCnt="9"/>
      <dgm:spPr/>
    </dgm:pt>
    <dgm:pt modelId="{86C9A812-E872-43BF-8E2A-E217A961736F}" type="pres">
      <dgm:prSet presAssocID="{8198C40E-3401-4A7E-825B-6977E628643E}" presName="vertSpace2b" presStyleCnt="0"/>
      <dgm:spPr/>
    </dgm:pt>
    <dgm:pt modelId="{1F9E28E3-BBAD-427F-8B93-436AC3F02863}" type="pres">
      <dgm:prSet presAssocID="{479D8C2F-80DE-4C6A-93C9-22C81060A974}" presName="thickLine" presStyleLbl="alignNode1" presStyleIdx="5" presStyleCnt="7"/>
      <dgm:spPr/>
    </dgm:pt>
    <dgm:pt modelId="{59533E9F-5611-419F-B71C-D53279974F1C}" type="pres">
      <dgm:prSet presAssocID="{479D8C2F-80DE-4C6A-93C9-22C81060A974}" presName="horz1" presStyleCnt="0"/>
      <dgm:spPr/>
    </dgm:pt>
    <dgm:pt modelId="{5BF65224-E28C-429B-A2BE-BDDBA60F700F}" type="pres">
      <dgm:prSet presAssocID="{479D8C2F-80DE-4C6A-93C9-22C81060A974}" presName="tx1" presStyleLbl="revTx" presStyleIdx="12" presStyleCnt="16"/>
      <dgm:spPr/>
    </dgm:pt>
    <dgm:pt modelId="{8DF25465-2655-4E8B-996E-325974A40360}" type="pres">
      <dgm:prSet presAssocID="{479D8C2F-80DE-4C6A-93C9-22C81060A974}" presName="vert1" presStyleCnt="0"/>
      <dgm:spPr/>
    </dgm:pt>
    <dgm:pt modelId="{5A256C4A-28B7-4894-AB9A-A4E9A1B2A211}" type="pres">
      <dgm:prSet presAssocID="{4F9F7FB6-1647-4C4E-B197-668C98B3E89F}" presName="vertSpace2a" presStyleCnt="0"/>
      <dgm:spPr/>
    </dgm:pt>
    <dgm:pt modelId="{0AFDA912-1277-4614-A2D1-A0E56F514FDD}" type="pres">
      <dgm:prSet presAssocID="{4F9F7FB6-1647-4C4E-B197-668C98B3E89F}" presName="horz2" presStyleCnt="0"/>
      <dgm:spPr/>
    </dgm:pt>
    <dgm:pt modelId="{D2238A39-C409-462C-AA17-C0C58464536D}" type="pres">
      <dgm:prSet presAssocID="{4F9F7FB6-1647-4C4E-B197-668C98B3E89F}" presName="horzSpace2" presStyleCnt="0"/>
      <dgm:spPr/>
    </dgm:pt>
    <dgm:pt modelId="{A90140DE-BE6E-4CAB-9E31-64622CDB544F}" type="pres">
      <dgm:prSet presAssocID="{4F9F7FB6-1647-4C4E-B197-668C98B3E89F}" presName="tx2" presStyleLbl="revTx" presStyleIdx="13" presStyleCnt="16"/>
      <dgm:spPr/>
    </dgm:pt>
    <dgm:pt modelId="{5B6A5F1D-F84A-413E-ABC7-78157F9B11A5}" type="pres">
      <dgm:prSet presAssocID="{4F9F7FB6-1647-4C4E-B197-668C98B3E89F}" presName="vert2" presStyleCnt="0"/>
      <dgm:spPr/>
    </dgm:pt>
    <dgm:pt modelId="{62BD0B11-C6EE-45A4-8A79-BFD1D9A4E748}" type="pres">
      <dgm:prSet presAssocID="{4F9F7FB6-1647-4C4E-B197-668C98B3E89F}" presName="thinLine2b" presStyleLbl="callout" presStyleIdx="7" presStyleCnt="9"/>
      <dgm:spPr/>
    </dgm:pt>
    <dgm:pt modelId="{5DA1ADDE-DB5E-44DC-B135-FD855362AAEF}" type="pres">
      <dgm:prSet presAssocID="{4F9F7FB6-1647-4C4E-B197-668C98B3E89F}" presName="vertSpace2b" presStyleCnt="0"/>
      <dgm:spPr/>
    </dgm:pt>
    <dgm:pt modelId="{F6FD71D1-9495-4949-8064-AF2781769902}" type="pres">
      <dgm:prSet presAssocID="{FA90FD8C-B338-46FA-9A0D-2D5F0B85C996}" presName="thickLine" presStyleLbl="alignNode1" presStyleIdx="6" presStyleCnt="7"/>
      <dgm:spPr/>
    </dgm:pt>
    <dgm:pt modelId="{5E8F3316-572A-4D90-8D53-7CF9E03E8A81}" type="pres">
      <dgm:prSet presAssocID="{FA90FD8C-B338-46FA-9A0D-2D5F0B85C996}" presName="horz1" presStyleCnt="0"/>
      <dgm:spPr/>
    </dgm:pt>
    <dgm:pt modelId="{F6DD16A6-D28D-4B42-AA7B-DBADF1DA2660}" type="pres">
      <dgm:prSet presAssocID="{FA90FD8C-B338-46FA-9A0D-2D5F0B85C996}" presName="tx1" presStyleLbl="revTx" presStyleIdx="14" presStyleCnt="16"/>
      <dgm:spPr/>
    </dgm:pt>
    <dgm:pt modelId="{99FDE6EE-DED2-4B23-8790-AB6888EA00FB}" type="pres">
      <dgm:prSet presAssocID="{FA90FD8C-B338-46FA-9A0D-2D5F0B85C996}" presName="vert1" presStyleCnt="0"/>
      <dgm:spPr/>
    </dgm:pt>
    <dgm:pt modelId="{C05C0A4E-946A-461B-9ED2-2761D6B2D9A0}" type="pres">
      <dgm:prSet presAssocID="{A7729AAF-B066-4D22-B3F6-DC66C6412E67}" presName="vertSpace2a" presStyleCnt="0"/>
      <dgm:spPr/>
    </dgm:pt>
    <dgm:pt modelId="{0F7CB83F-DA92-4DAE-AA7B-018F4ED0C570}" type="pres">
      <dgm:prSet presAssocID="{A7729AAF-B066-4D22-B3F6-DC66C6412E67}" presName="horz2" presStyleCnt="0"/>
      <dgm:spPr/>
    </dgm:pt>
    <dgm:pt modelId="{B9F69563-DF6F-468B-B828-EB9A13B5BB11}" type="pres">
      <dgm:prSet presAssocID="{A7729AAF-B066-4D22-B3F6-DC66C6412E67}" presName="horzSpace2" presStyleCnt="0"/>
      <dgm:spPr/>
    </dgm:pt>
    <dgm:pt modelId="{94421A13-AEC3-4694-BF87-EDF18232266A}" type="pres">
      <dgm:prSet presAssocID="{A7729AAF-B066-4D22-B3F6-DC66C6412E67}" presName="tx2" presStyleLbl="revTx" presStyleIdx="15" presStyleCnt="16"/>
      <dgm:spPr/>
    </dgm:pt>
    <dgm:pt modelId="{3365AC71-E172-416F-AF2D-A3338DD9958D}" type="pres">
      <dgm:prSet presAssocID="{A7729AAF-B066-4D22-B3F6-DC66C6412E67}" presName="vert2" presStyleCnt="0"/>
      <dgm:spPr/>
    </dgm:pt>
    <dgm:pt modelId="{01EC6AAB-7977-44A0-A223-B342A2CAD5EB}" type="pres">
      <dgm:prSet presAssocID="{A7729AAF-B066-4D22-B3F6-DC66C6412E67}" presName="thinLine2b" presStyleLbl="callout" presStyleIdx="8" presStyleCnt="9"/>
      <dgm:spPr/>
    </dgm:pt>
    <dgm:pt modelId="{34331FC6-586E-4A70-A274-B7B696839D72}" type="pres">
      <dgm:prSet presAssocID="{A7729AAF-B066-4D22-B3F6-DC66C6412E67}" presName="vertSpace2b" presStyleCnt="0"/>
      <dgm:spPr/>
    </dgm:pt>
  </dgm:ptLst>
  <dgm:cxnLst>
    <dgm:cxn modelId="{C5CCDE07-4A34-41BD-879C-DFB40A467642}" type="presOf" srcId="{4F9F7FB6-1647-4C4E-B197-668C98B3E89F}" destId="{A90140DE-BE6E-4CAB-9E31-64622CDB544F}" srcOrd="0" destOrd="0" presId="urn:microsoft.com/office/officeart/2008/layout/LinedList"/>
    <dgm:cxn modelId="{308AE510-4CF3-4484-9477-1DA422BA0DB4}" type="presOf" srcId="{635F0AEC-971D-4C30-BF28-77CA5B69B302}" destId="{89A7F909-DDC6-4839-A6CD-61704297044E}" srcOrd="0" destOrd="0" presId="urn:microsoft.com/office/officeart/2008/layout/LinedList"/>
    <dgm:cxn modelId="{6AED632D-3B0E-426B-AFFA-63738DFE4D64}" type="presOf" srcId="{8610A0B9-F3B3-425F-86E2-E0C2C626AA7C}" destId="{36864952-6D06-49B3-B240-9D8E00B46387}" srcOrd="0" destOrd="0" presId="urn:microsoft.com/office/officeart/2008/layout/LinedList"/>
    <dgm:cxn modelId="{7413182F-1BE8-4F65-B517-E5BE902529E8}" type="presOf" srcId="{C6F0D985-EFF8-4B10-B15B-00B648747102}" destId="{CD44488F-14B8-4BA1-9A24-33BA2BAD5DDB}" srcOrd="0" destOrd="0" presId="urn:microsoft.com/office/officeart/2008/layout/LinedList"/>
    <dgm:cxn modelId="{9078FC32-6289-498E-8C4A-6DFAEF7EC1AE}" srcId="{0E906BC8-8023-4410-BA07-2729EBBF18D4}" destId="{635F0AEC-971D-4C30-BF28-77CA5B69B302}" srcOrd="0" destOrd="0" parTransId="{7395BAEB-A1DF-40AC-9710-5B41B41113FF}" sibTransId="{158CBC53-EFB6-4B23-8804-FAE0356942A1}"/>
    <dgm:cxn modelId="{47F2384A-3DD5-4710-8A6C-52BB092C9372}" srcId="{76329D3B-B90E-4D10-A061-133ED74A8CCF}" destId="{F93AE65B-A42C-4A35-A43C-F3AB6C8C4D28}" srcOrd="1" destOrd="0" parTransId="{5ED7E180-4E17-4672-92DA-461D984A328D}" sibTransId="{8DFB3128-21C0-4EF2-85FF-65D35B733DB5}"/>
    <dgm:cxn modelId="{EA43784E-5638-42D1-B355-1D4C95EE4B03}" srcId="{76329D3B-B90E-4D10-A061-133ED74A8CCF}" destId="{BAC5D80B-2989-40E0-9517-22419AF289BC}" srcOrd="0" destOrd="0" parTransId="{F1A3F963-19BF-45D1-A748-737045BA649F}" sibTransId="{B834C2D1-1D61-4BDE-9A8E-B021DA87A82F}"/>
    <dgm:cxn modelId="{C30B6950-1E53-44D5-A884-8DBBDBB6D3BB}" srcId="{76329D3B-B90E-4D10-A061-133ED74A8CCF}" destId="{744D78D4-25BB-43F6-A730-76CD782CA6CA}" srcOrd="3" destOrd="0" parTransId="{2D7C92CD-1701-47A7-AD63-735AB9730C76}" sibTransId="{F08855E2-14F0-4D81-A92E-60A93A2C02DF}"/>
    <dgm:cxn modelId="{1583CB71-8AEE-4D69-BD5B-2E4F714A3F7B}" type="presOf" srcId="{479D8C2F-80DE-4C6A-93C9-22C81060A974}" destId="{5BF65224-E28C-429B-A2BE-BDDBA60F700F}" srcOrd="0" destOrd="0" presId="urn:microsoft.com/office/officeart/2008/layout/LinedList"/>
    <dgm:cxn modelId="{E05A0957-A038-436C-BB01-201E282C1B3E}" srcId="{76329D3B-B90E-4D10-A061-133ED74A8CCF}" destId="{FA90FD8C-B338-46FA-9A0D-2D5F0B85C996}" srcOrd="6" destOrd="0" parTransId="{BD87C81B-246C-44B2-A711-E453247741D6}" sibTransId="{6ED5F829-4969-400F-81AF-958DE97F32FC}"/>
    <dgm:cxn modelId="{8213C87A-71F8-4200-932A-010ACA9DD782}" srcId="{8610A0B9-F3B3-425F-86E2-E0C2C626AA7C}" destId="{8198C40E-3401-4A7E-825B-6977E628643E}" srcOrd="0" destOrd="0" parTransId="{A98209E9-1F03-4146-BBDE-F1B758BA3523}" sibTransId="{D4E7E654-C03A-4B68-B88E-B991ABE70A31}"/>
    <dgm:cxn modelId="{89BDE17C-F7D6-42EB-A0F8-35C39844CE34}" srcId="{FA90FD8C-B338-46FA-9A0D-2D5F0B85C996}" destId="{A7729AAF-B066-4D22-B3F6-DC66C6412E67}" srcOrd="0" destOrd="0" parTransId="{F1E5BD98-AB0D-4066-A163-FA5F6A7595E2}" sibTransId="{88E9F6C9-8743-4D54-85A1-C857851E85F1}"/>
    <dgm:cxn modelId="{AA442A7F-1212-4DD0-9360-381306D585FD}" type="presOf" srcId="{AD8C0DC4-EAD3-4B15-A147-5C8F8A71DB48}" destId="{3DA2A3A8-646D-47A1-9506-81A33F654AB1}" srcOrd="0" destOrd="0" presId="urn:microsoft.com/office/officeart/2008/layout/LinedList"/>
    <dgm:cxn modelId="{3E8D1A83-D37C-4148-8CD4-CCF62A8C00D8}" type="presOf" srcId="{66058C45-40A4-4A73-92C2-83DA47EC30FD}" destId="{D9C68E02-9685-495F-8795-28EA194E2A74}" srcOrd="0" destOrd="0" presId="urn:microsoft.com/office/officeart/2008/layout/LinedList"/>
    <dgm:cxn modelId="{9A474183-0057-40C8-980D-4EE95394A60C}" srcId="{F93AE65B-A42C-4A35-A43C-F3AB6C8C4D28}" destId="{C6F0D985-EFF8-4B10-B15B-00B648747102}" srcOrd="0" destOrd="0" parTransId="{5BFFC4F1-DD15-4886-B005-CC612C46F7E9}" sibTransId="{E749C049-5AB2-41C5-A9BA-926196B4FDE9}"/>
    <dgm:cxn modelId="{6F6D8C9B-15AB-4FA8-8E76-664897D0126F}" type="presOf" srcId="{0E906BC8-8023-4410-BA07-2729EBBF18D4}" destId="{A4F704AD-5B33-4BDF-8FB7-6D8DEB5548D8}" srcOrd="0" destOrd="0" presId="urn:microsoft.com/office/officeart/2008/layout/LinedList"/>
    <dgm:cxn modelId="{8A87569F-44DE-4B76-A6FE-2436BAE6A34B}" srcId="{76329D3B-B90E-4D10-A061-133ED74A8CCF}" destId="{8610A0B9-F3B3-425F-86E2-E0C2C626AA7C}" srcOrd="4" destOrd="0" parTransId="{2E19CFFE-561D-4DB2-83C4-DD6DEC45002F}" sibTransId="{D3F9A2A9-EB17-44AC-8353-E94942CD594E}"/>
    <dgm:cxn modelId="{A103899F-7C3B-4421-9FD0-9C6F8E26E246}" srcId="{479D8C2F-80DE-4C6A-93C9-22C81060A974}" destId="{4F9F7FB6-1647-4C4E-B197-668C98B3E89F}" srcOrd="0" destOrd="0" parTransId="{6AEE4A0E-7C4D-4F4E-95C2-1F27D799C5EB}" sibTransId="{7A56FE90-5965-42E7-9B78-025B81A74649}"/>
    <dgm:cxn modelId="{B46A34A6-9FE1-40BF-9298-3FDB4F4B8D25}" type="presOf" srcId="{76329D3B-B90E-4D10-A061-133ED74A8CCF}" destId="{F2C686B6-207B-46D1-8ED2-8ACD6E4D7AD9}" srcOrd="0" destOrd="0" presId="urn:microsoft.com/office/officeart/2008/layout/LinedList"/>
    <dgm:cxn modelId="{24BF26B0-0B4C-4337-A878-CD3AC53E64A9}" srcId="{744D78D4-25BB-43F6-A730-76CD782CA6CA}" destId="{66058C45-40A4-4A73-92C2-83DA47EC30FD}" srcOrd="1" destOrd="0" parTransId="{12EFF727-2E40-485F-B08E-DAF105099ECB}" sibTransId="{7E03F06D-31BB-4AE2-B8D3-B66E15070C76}"/>
    <dgm:cxn modelId="{B75A71B6-D9E0-4FA5-AA0D-EC533A602BD8}" type="presOf" srcId="{BAC5D80B-2989-40E0-9517-22419AF289BC}" destId="{D16FAAB1-E5B6-41F0-AE55-407051E2F4B3}" srcOrd="0" destOrd="0" presId="urn:microsoft.com/office/officeart/2008/layout/LinedList"/>
    <dgm:cxn modelId="{5D12E8B7-B633-4015-893C-730E8A50A6B2}" type="presOf" srcId="{F93AE65B-A42C-4A35-A43C-F3AB6C8C4D28}" destId="{ED83B622-82F3-4293-8FE4-E414675FA33C}" srcOrd="0" destOrd="0" presId="urn:microsoft.com/office/officeart/2008/layout/LinedList"/>
    <dgm:cxn modelId="{23050DBF-CEF7-4756-BAE3-A6CE38446FC9}" type="presOf" srcId="{744D78D4-25BB-43F6-A730-76CD782CA6CA}" destId="{D5555276-D05E-4ED5-A92E-F31257C34B71}" srcOrd="0" destOrd="0" presId="urn:microsoft.com/office/officeart/2008/layout/LinedList"/>
    <dgm:cxn modelId="{93831EC5-C687-4340-AE6F-97C5130CBD90}" srcId="{0E906BC8-8023-4410-BA07-2729EBBF18D4}" destId="{B5646FB4-546D-4676-A9AA-AC6E10A58C7D}" srcOrd="1" destOrd="0" parTransId="{A5B2477D-2E59-4D24-8F94-99C7659D307D}" sibTransId="{F2C78253-B725-4735-BE68-797748BF32D9}"/>
    <dgm:cxn modelId="{75E613CA-5652-49C3-90A6-70BA02A1CD87}" srcId="{76329D3B-B90E-4D10-A061-133ED74A8CCF}" destId="{479D8C2F-80DE-4C6A-93C9-22C81060A974}" srcOrd="5" destOrd="0" parTransId="{33711BE7-A270-4CA8-9CE1-BCEAFA22B970}" sibTransId="{D1D4AFC1-5323-496F-8B28-19505E3A67C4}"/>
    <dgm:cxn modelId="{0D0D21CB-CCDC-4CA1-8FBC-E4695BBC7B30}" type="presOf" srcId="{A7729AAF-B066-4D22-B3F6-DC66C6412E67}" destId="{94421A13-AEC3-4694-BF87-EDF18232266A}" srcOrd="0" destOrd="0" presId="urn:microsoft.com/office/officeart/2008/layout/LinedList"/>
    <dgm:cxn modelId="{56001AD5-8344-449F-8ACA-4F574AE9D742}" type="presOf" srcId="{B5646FB4-546D-4676-A9AA-AC6E10A58C7D}" destId="{89C37370-E1F9-4A8F-B85C-ABBD7A15FBA3}" srcOrd="0" destOrd="0" presId="urn:microsoft.com/office/officeart/2008/layout/LinedList"/>
    <dgm:cxn modelId="{78B363D9-0BB5-4833-8DDD-6B42AAAFA109}" srcId="{76329D3B-B90E-4D10-A061-133ED74A8CCF}" destId="{0E906BC8-8023-4410-BA07-2729EBBF18D4}" srcOrd="2" destOrd="0" parTransId="{682194CD-1B7E-495F-8E19-ED18F77F78F2}" sibTransId="{645FE514-8A92-4117-AE34-A773675D1CC3}"/>
    <dgm:cxn modelId="{7773C3D9-C8CE-477B-BECB-3EA3B9F513E7}" type="presOf" srcId="{FA90FD8C-B338-46FA-9A0D-2D5F0B85C996}" destId="{F6DD16A6-D28D-4B42-AA7B-DBADF1DA2660}" srcOrd="0" destOrd="0" presId="urn:microsoft.com/office/officeart/2008/layout/LinedList"/>
    <dgm:cxn modelId="{19D980E0-72F9-4E98-AFCF-0DFC0F21195B}" type="presOf" srcId="{716BBD65-EECA-484F-BBA8-E181D8FD7035}" destId="{37691982-B9A3-4F5E-84D4-D2D23515E71D}" srcOrd="0" destOrd="0" presId="urn:microsoft.com/office/officeart/2008/layout/LinedList"/>
    <dgm:cxn modelId="{EDC529E1-A82A-42EF-AB76-320754CED26E}" type="presOf" srcId="{8198C40E-3401-4A7E-825B-6977E628643E}" destId="{774E93C8-574A-405B-9868-358B97DA0054}" srcOrd="0" destOrd="0" presId="urn:microsoft.com/office/officeart/2008/layout/LinedList"/>
    <dgm:cxn modelId="{6E3276F0-C9D0-4517-8A0D-DC07E965D9FB}" srcId="{744D78D4-25BB-43F6-A730-76CD782CA6CA}" destId="{716BBD65-EECA-484F-BBA8-E181D8FD7035}" srcOrd="0" destOrd="0" parTransId="{B3151F53-7D3D-459E-80DD-226C816D5F18}" sibTransId="{D16BC7A1-FF05-4039-9CF7-52AD6ACF98DF}"/>
    <dgm:cxn modelId="{E14E05F8-0E0D-47E3-A23F-E4AE711A6D5A}" srcId="{BAC5D80B-2989-40E0-9517-22419AF289BC}" destId="{AD8C0DC4-EAD3-4B15-A147-5C8F8A71DB48}" srcOrd="0" destOrd="0" parTransId="{9B1FB6FA-24B1-407C-AC57-A5B4984E20BE}" sibTransId="{8CD251C7-A9B1-456F-BAC4-A436180E8396}"/>
    <dgm:cxn modelId="{7A8CB06B-1096-4234-BAB5-CEF9691351EE}" type="presParOf" srcId="{F2C686B6-207B-46D1-8ED2-8ACD6E4D7AD9}" destId="{56A4A782-CCCF-4777-99DA-C01E88CA9D6B}" srcOrd="0" destOrd="0" presId="urn:microsoft.com/office/officeart/2008/layout/LinedList"/>
    <dgm:cxn modelId="{C5DA4AC8-F0A2-4F39-9AC1-34CDE6387686}" type="presParOf" srcId="{F2C686B6-207B-46D1-8ED2-8ACD6E4D7AD9}" destId="{3553BDD6-BE95-490F-8BE3-A4F8C39E06DF}" srcOrd="1" destOrd="0" presId="urn:microsoft.com/office/officeart/2008/layout/LinedList"/>
    <dgm:cxn modelId="{F1DE5ABE-F7C6-42FC-8514-58A118052093}" type="presParOf" srcId="{3553BDD6-BE95-490F-8BE3-A4F8C39E06DF}" destId="{D16FAAB1-E5B6-41F0-AE55-407051E2F4B3}" srcOrd="0" destOrd="0" presId="urn:microsoft.com/office/officeart/2008/layout/LinedList"/>
    <dgm:cxn modelId="{8BF58F2A-CA1C-4327-9AA5-83BA1F20A15E}" type="presParOf" srcId="{3553BDD6-BE95-490F-8BE3-A4F8C39E06DF}" destId="{9C9A581D-861A-4F27-9CC7-FAF80F04193F}" srcOrd="1" destOrd="0" presId="urn:microsoft.com/office/officeart/2008/layout/LinedList"/>
    <dgm:cxn modelId="{9670EF42-2148-49A8-A1A8-FB4E13EB097D}" type="presParOf" srcId="{9C9A581D-861A-4F27-9CC7-FAF80F04193F}" destId="{8CDE52EB-39E7-4C4D-97C6-35568360A508}" srcOrd="0" destOrd="0" presId="urn:microsoft.com/office/officeart/2008/layout/LinedList"/>
    <dgm:cxn modelId="{C454DD1D-7CC8-4524-8E33-4D9A5608E017}" type="presParOf" srcId="{9C9A581D-861A-4F27-9CC7-FAF80F04193F}" destId="{436E221C-D5D9-42A5-B1A7-9C4EAA9694BB}" srcOrd="1" destOrd="0" presId="urn:microsoft.com/office/officeart/2008/layout/LinedList"/>
    <dgm:cxn modelId="{B3E292C9-6AB2-4133-8085-98630E07675C}" type="presParOf" srcId="{436E221C-D5D9-42A5-B1A7-9C4EAA9694BB}" destId="{3FA6148B-9915-4D3B-9F54-A9108E10584A}" srcOrd="0" destOrd="0" presId="urn:microsoft.com/office/officeart/2008/layout/LinedList"/>
    <dgm:cxn modelId="{A62B8BDA-C038-42E5-A3B4-0CED35904046}" type="presParOf" srcId="{436E221C-D5D9-42A5-B1A7-9C4EAA9694BB}" destId="{3DA2A3A8-646D-47A1-9506-81A33F654AB1}" srcOrd="1" destOrd="0" presId="urn:microsoft.com/office/officeart/2008/layout/LinedList"/>
    <dgm:cxn modelId="{A34F9741-E648-455E-9F4A-8B90A21CF204}" type="presParOf" srcId="{436E221C-D5D9-42A5-B1A7-9C4EAA9694BB}" destId="{79D2CA1C-26A1-463D-B9DC-B492170429E7}" srcOrd="2" destOrd="0" presId="urn:microsoft.com/office/officeart/2008/layout/LinedList"/>
    <dgm:cxn modelId="{B3E71A42-FB00-473A-96DC-1611DF751ABA}" type="presParOf" srcId="{9C9A581D-861A-4F27-9CC7-FAF80F04193F}" destId="{9906DDC3-3213-4295-B030-9BE565C3EDAC}" srcOrd="2" destOrd="0" presId="urn:microsoft.com/office/officeart/2008/layout/LinedList"/>
    <dgm:cxn modelId="{29E0E14C-C749-44AF-9E96-4D95BF3F9AE1}" type="presParOf" srcId="{9C9A581D-861A-4F27-9CC7-FAF80F04193F}" destId="{03C711FE-F6B4-42E4-9B84-656ED65E3CAD}" srcOrd="3" destOrd="0" presId="urn:microsoft.com/office/officeart/2008/layout/LinedList"/>
    <dgm:cxn modelId="{7319F461-BEC6-45E1-ACC1-50EB5847451E}" type="presParOf" srcId="{F2C686B6-207B-46D1-8ED2-8ACD6E4D7AD9}" destId="{4C3C1E08-9C7A-4AB7-9C6C-BC8B0FBA86AB}" srcOrd="2" destOrd="0" presId="urn:microsoft.com/office/officeart/2008/layout/LinedList"/>
    <dgm:cxn modelId="{C5242CF4-284F-40A1-8162-0D5EE820E9E4}" type="presParOf" srcId="{F2C686B6-207B-46D1-8ED2-8ACD6E4D7AD9}" destId="{C88F499A-E749-4C09-99E4-08B3EA234EC9}" srcOrd="3" destOrd="0" presId="urn:microsoft.com/office/officeart/2008/layout/LinedList"/>
    <dgm:cxn modelId="{B1E136E3-0A48-41B7-A597-795130E4057D}" type="presParOf" srcId="{C88F499A-E749-4C09-99E4-08B3EA234EC9}" destId="{ED83B622-82F3-4293-8FE4-E414675FA33C}" srcOrd="0" destOrd="0" presId="urn:microsoft.com/office/officeart/2008/layout/LinedList"/>
    <dgm:cxn modelId="{D2989262-D6F8-4A5C-BE0A-6351D18A7AC5}" type="presParOf" srcId="{C88F499A-E749-4C09-99E4-08B3EA234EC9}" destId="{CC466A7C-16CC-4F5E-95C5-697C4663305A}" srcOrd="1" destOrd="0" presId="urn:microsoft.com/office/officeart/2008/layout/LinedList"/>
    <dgm:cxn modelId="{9C3426E5-BAC0-4144-BEEF-F8B89C98E229}" type="presParOf" srcId="{CC466A7C-16CC-4F5E-95C5-697C4663305A}" destId="{F38C6D9B-313E-4CE0-9DEC-4B576B8B5C68}" srcOrd="0" destOrd="0" presId="urn:microsoft.com/office/officeart/2008/layout/LinedList"/>
    <dgm:cxn modelId="{A2E658AD-C44E-4547-B5DB-3F3CF3F59920}" type="presParOf" srcId="{CC466A7C-16CC-4F5E-95C5-697C4663305A}" destId="{076199FB-4593-4888-B756-B0E57D18DA86}" srcOrd="1" destOrd="0" presId="urn:microsoft.com/office/officeart/2008/layout/LinedList"/>
    <dgm:cxn modelId="{DE671FB5-099F-402E-86F7-F51C3CBB933C}" type="presParOf" srcId="{076199FB-4593-4888-B756-B0E57D18DA86}" destId="{8DC44265-F6A2-43D1-BD00-8D967863C159}" srcOrd="0" destOrd="0" presId="urn:microsoft.com/office/officeart/2008/layout/LinedList"/>
    <dgm:cxn modelId="{42F91A1F-EA14-4AAA-A469-221D96898BAE}" type="presParOf" srcId="{076199FB-4593-4888-B756-B0E57D18DA86}" destId="{CD44488F-14B8-4BA1-9A24-33BA2BAD5DDB}" srcOrd="1" destOrd="0" presId="urn:microsoft.com/office/officeart/2008/layout/LinedList"/>
    <dgm:cxn modelId="{309B0C3A-5C16-4DD7-A0F3-45D34FC3C4BC}" type="presParOf" srcId="{076199FB-4593-4888-B756-B0E57D18DA86}" destId="{8AED7839-8062-4D0B-AE94-D7B6425CC4AE}" srcOrd="2" destOrd="0" presId="urn:microsoft.com/office/officeart/2008/layout/LinedList"/>
    <dgm:cxn modelId="{B419A55D-E14F-4182-92B7-54E5F37574EE}" type="presParOf" srcId="{CC466A7C-16CC-4F5E-95C5-697C4663305A}" destId="{9FD27AEE-2779-4D4D-9217-E74CE8F25BB6}" srcOrd="2" destOrd="0" presId="urn:microsoft.com/office/officeart/2008/layout/LinedList"/>
    <dgm:cxn modelId="{CAAEDEE8-02BC-4DBA-A7F0-F8B9576B3254}" type="presParOf" srcId="{CC466A7C-16CC-4F5E-95C5-697C4663305A}" destId="{C7636B6A-B42C-4E7C-992A-1ADEDF3DEEB7}" srcOrd="3" destOrd="0" presId="urn:microsoft.com/office/officeart/2008/layout/LinedList"/>
    <dgm:cxn modelId="{F11E6F22-3119-4748-8905-6DB786DF613C}" type="presParOf" srcId="{F2C686B6-207B-46D1-8ED2-8ACD6E4D7AD9}" destId="{B70FB5FC-BCF5-46F4-BF2C-449504EB60AD}" srcOrd="4" destOrd="0" presId="urn:microsoft.com/office/officeart/2008/layout/LinedList"/>
    <dgm:cxn modelId="{14486ED3-26EC-42CD-A615-6C2EAEEC6599}" type="presParOf" srcId="{F2C686B6-207B-46D1-8ED2-8ACD6E4D7AD9}" destId="{2C17EC2E-9665-47CD-AF52-996D5EBFD7B3}" srcOrd="5" destOrd="0" presId="urn:microsoft.com/office/officeart/2008/layout/LinedList"/>
    <dgm:cxn modelId="{4181398F-7630-4743-A893-5223640C3900}" type="presParOf" srcId="{2C17EC2E-9665-47CD-AF52-996D5EBFD7B3}" destId="{A4F704AD-5B33-4BDF-8FB7-6D8DEB5548D8}" srcOrd="0" destOrd="0" presId="urn:microsoft.com/office/officeart/2008/layout/LinedList"/>
    <dgm:cxn modelId="{3D2615D1-3C21-40A6-B0DA-32063B2A69CB}" type="presParOf" srcId="{2C17EC2E-9665-47CD-AF52-996D5EBFD7B3}" destId="{5D0C3D13-70ED-499C-8C75-49F46BA0768E}" srcOrd="1" destOrd="0" presId="urn:microsoft.com/office/officeart/2008/layout/LinedList"/>
    <dgm:cxn modelId="{3BC7E468-5EB3-4482-845B-2E07AA31F15D}" type="presParOf" srcId="{5D0C3D13-70ED-499C-8C75-49F46BA0768E}" destId="{318CA22A-25B5-4940-B930-42C2FB5BCA93}" srcOrd="0" destOrd="0" presId="urn:microsoft.com/office/officeart/2008/layout/LinedList"/>
    <dgm:cxn modelId="{AB997325-3C26-45EE-AF13-87D9CCCBE425}" type="presParOf" srcId="{5D0C3D13-70ED-499C-8C75-49F46BA0768E}" destId="{12E327D8-A3B1-4068-AD35-CDCA610230AC}" srcOrd="1" destOrd="0" presId="urn:microsoft.com/office/officeart/2008/layout/LinedList"/>
    <dgm:cxn modelId="{B52D3BD7-839F-492B-B64E-DDAC877EDC18}" type="presParOf" srcId="{12E327D8-A3B1-4068-AD35-CDCA610230AC}" destId="{B7194248-FC56-4634-A8E0-FD0ACE01EE7F}" srcOrd="0" destOrd="0" presId="urn:microsoft.com/office/officeart/2008/layout/LinedList"/>
    <dgm:cxn modelId="{DDD7F110-C70A-4168-9DBE-99E75961D793}" type="presParOf" srcId="{12E327D8-A3B1-4068-AD35-CDCA610230AC}" destId="{89A7F909-DDC6-4839-A6CD-61704297044E}" srcOrd="1" destOrd="0" presId="urn:microsoft.com/office/officeart/2008/layout/LinedList"/>
    <dgm:cxn modelId="{A63672A3-CDC0-4C1A-B846-A60A7B8B3A1E}" type="presParOf" srcId="{12E327D8-A3B1-4068-AD35-CDCA610230AC}" destId="{CAB4076D-02E2-46D5-892F-98C9FB6930B4}" srcOrd="2" destOrd="0" presId="urn:microsoft.com/office/officeart/2008/layout/LinedList"/>
    <dgm:cxn modelId="{4457ADAC-7C99-4FE9-9869-EB09A1E4DB25}" type="presParOf" srcId="{5D0C3D13-70ED-499C-8C75-49F46BA0768E}" destId="{DE3C6890-4451-4CA8-AA34-BEB43809C4B2}" srcOrd="2" destOrd="0" presId="urn:microsoft.com/office/officeart/2008/layout/LinedList"/>
    <dgm:cxn modelId="{8F37325F-1064-4101-A5FD-BA18ED8E9246}" type="presParOf" srcId="{5D0C3D13-70ED-499C-8C75-49F46BA0768E}" destId="{58ABF4C1-36EB-4599-AE49-116E72DC6D4B}" srcOrd="3" destOrd="0" presId="urn:microsoft.com/office/officeart/2008/layout/LinedList"/>
    <dgm:cxn modelId="{82A9AB49-23BE-42C0-96AD-B4F47C013BE7}" type="presParOf" srcId="{5D0C3D13-70ED-499C-8C75-49F46BA0768E}" destId="{5D6CC373-D0D5-4BFA-8586-DB74BEBB3737}" srcOrd="4" destOrd="0" presId="urn:microsoft.com/office/officeart/2008/layout/LinedList"/>
    <dgm:cxn modelId="{B1C58EE4-3127-492F-88CF-C0EC0B616BCA}" type="presParOf" srcId="{5D6CC373-D0D5-4BFA-8586-DB74BEBB3737}" destId="{F8851E2E-C84D-4505-8A50-9AAF96E95176}" srcOrd="0" destOrd="0" presId="urn:microsoft.com/office/officeart/2008/layout/LinedList"/>
    <dgm:cxn modelId="{A966F812-F85D-4366-AB11-92689F42383E}" type="presParOf" srcId="{5D6CC373-D0D5-4BFA-8586-DB74BEBB3737}" destId="{89C37370-E1F9-4A8F-B85C-ABBD7A15FBA3}" srcOrd="1" destOrd="0" presId="urn:microsoft.com/office/officeart/2008/layout/LinedList"/>
    <dgm:cxn modelId="{5F39271A-AA86-4D5E-8ADD-B719E7025100}" type="presParOf" srcId="{5D6CC373-D0D5-4BFA-8586-DB74BEBB3737}" destId="{6D08912C-B0DE-47B0-AE82-72247EEA20AA}" srcOrd="2" destOrd="0" presId="urn:microsoft.com/office/officeart/2008/layout/LinedList"/>
    <dgm:cxn modelId="{17746A17-D774-4316-9AF4-6D5274040B34}" type="presParOf" srcId="{5D0C3D13-70ED-499C-8C75-49F46BA0768E}" destId="{EC9CB31C-F857-4B41-9E3E-8D51D6F3D7FD}" srcOrd="5" destOrd="0" presId="urn:microsoft.com/office/officeart/2008/layout/LinedList"/>
    <dgm:cxn modelId="{8CFC119B-CBC4-4B30-B799-96D04C56FD5B}" type="presParOf" srcId="{5D0C3D13-70ED-499C-8C75-49F46BA0768E}" destId="{8913424F-4ADD-4B71-B096-A9DAE00693B2}" srcOrd="6" destOrd="0" presId="urn:microsoft.com/office/officeart/2008/layout/LinedList"/>
    <dgm:cxn modelId="{51710A81-F00D-4725-B936-28EAABEF5360}" type="presParOf" srcId="{F2C686B6-207B-46D1-8ED2-8ACD6E4D7AD9}" destId="{D220278A-238C-4DE5-BE5B-F4B97476FB99}" srcOrd="6" destOrd="0" presId="urn:microsoft.com/office/officeart/2008/layout/LinedList"/>
    <dgm:cxn modelId="{C42FF701-64BB-46B8-AA66-C45004111E6D}" type="presParOf" srcId="{F2C686B6-207B-46D1-8ED2-8ACD6E4D7AD9}" destId="{DD98839E-2D5B-4235-9B76-A6D8C2E83027}" srcOrd="7" destOrd="0" presId="urn:microsoft.com/office/officeart/2008/layout/LinedList"/>
    <dgm:cxn modelId="{BC094271-EF51-4694-A8A0-9CB5480E3E69}" type="presParOf" srcId="{DD98839E-2D5B-4235-9B76-A6D8C2E83027}" destId="{D5555276-D05E-4ED5-A92E-F31257C34B71}" srcOrd="0" destOrd="0" presId="urn:microsoft.com/office/officeart/2008/layout/LinedList"/>
    <dgm:cxn modelId="{2001748C-D3E1-4A08-BFA1-E34038EA5C09}" type="presParOf" srcId="{DD98839E-2D5B-4235-9B76-A6D8C2E83027}" destId="{FC4903A5-93E9-4E80-B00A-2B979013F484}" srcOrd="1" destOrd="0" presId="urn:microsoft.com/office/officeart/2008/layout/LinedList"/>
    <dgm:cxn modelId="{FFE06A36-9162-48FB-9B19-A524C8092D28}" type="presParOf" srcId="{FC4903A5-93E9-4E80-B00A-2B979013F484}" destId="{9111C14A-5387-40DF-9915-F6805A0A31DF}" srcOrd="0" destOrd="0" presId="urn:microsoft.com/office/officeart/2008/layout/LinedList"/>
    <dgm:cxn modelId="{0D7633E1-CD15-47EB-83BD-F70E9616575C}" type="presParOf" srcId="{FC4903A5-93E9-4E80-B00A-2B979013F484}" destId="{3AA46A2A-F985-4F02-B85D-97EC9C667384}" srcOrd="1" destOrd="0" presId="urn:microsoft.com/office/officeart/2008/layout/LinedList"/>
    <dgm:cxn modelId="{94E3BBBF-6EA3-4523-B7A0-9D5F2EEB01BF}" type="presParOf" srcId="{3AA46A2A-F985-4F02-B85D-97EC9C667384}" destId="{9F9032BE-1EB9-4902-99F4-5A7892CC835D}" srcOrd="0" destOrd="0" presId="urn:microsoft.com/office/officeart/2008/layout/LinedList"/>
    <dgm:cxn modelId="{D2D6F171-358D-47A1-A2E3-316E8EC425A8}" type="presParOf" srcId="{3AA46A2A-F985-4F02-B85D-97EC9C667384}" destId="{37691982-B9A3-4F5E-84D4-D2D23515E71D}" srcOrd="1" destOrd="0" presId="urn:microsoft.com/office/officeart/2008/layout/LinedList"/>
    <dgm:cxn modelId="{C3AA7FF7-4462-4918-8560-B9B45F55F668}" type="presParOf" srcId="{3AA46A2A-F985-4F02-B85D-97EC9C667384}" destId="{0E512CD7-2934-497C-9F93-D1CA9C01CC7A}" srcOrd="2" destOrd="0" presId="urn:microsoft.com/office/officeart/2008/layout/LinedList"/>
    <dgm:cxn modelId="{017D0DDE-4D58-4FAF-92A9-CF0D528DE1A1}" type="presParOf" srcId="{FC4903A5-93E9-4E80-B00A-2B979013F484}" destId="{6CF75505-14F7-4C11-92FC-0066B33A98E6}" srcOrd="2" destOrd="0" presId="urn:microsoft.com/office/officeart/2008/layout/LinedList"/>
    <dgm:cxn modelId="{9BFFAD62-C42E-44AB-9566-932D2E7912B0}" type="presParOf" srcId="{FC4903A5-93E9-4E80-B00A-2B979013F484}" destId="{D7B612E4-CFE1-4708-BA2D-70C53A27130E}" srcOrd="3" destOrd="0" presId="urn:microsoft.com/office/officeart/2008/layout/LinedList"/>
    <dgm:cxn modelId="{1E816811-EF22-4694-8837-D0A9B48671C8}" type="presParOf" srcId="{FC4903A5-93E9-4E80-B00A-2B979013F484}" destId="{B594F72F-529A-4A17-BDDC-8459FC979686}" srcOrd="4" destOrd="0" presId="urn:microsoft.com/office/officeart/2008/layout/LinedList"/>
    <dgm:cxn modelId="{2328672C-1033-4735-BBC3-E0CEDF7A1812}" type="presParOf" srcId="{B594F72F-529A-4A17-BDDC-8459FC979686}" destId="{0AB6CB64-8710-4083-97BF-7E0FACC583EB}" srcOrd="0" destOrd="0" presId="urn:microsoft.com/office/officeart/2008/layout/LinedList"/>
    <dgm:cxn modelId="{AF513D03-A71A-46F5-858C-9074222A0FBC}" type="presParOf" srcId="{B594F72F-529A-4A17-BDDC-8459FC979686}" destId="{D9C68E02-9685-495F-8795-28EA194E2A74}" srcOrd="1" destOrd="0" presId="urn:microsoft.com/office/officeart/2008/layout/LinedList"/>
    <dgm:cxn modelId="{D8245C6A-8DDF-4B38-9E93-A26257D3CE3E}" type="presParOf" srcId="{B594F72F-529A-4A17-BDDC-8459FC979686}" destId="{E68C6328-93C3-4C0A-B2D5-05D6D75C6340}" srcOrd="2" destOrd="0" presId="urn:microsoft.com/office/officeart/2008/layout/LinedList"/>
    <dgm:cxn modelId="{F3B8E88D-2B22-4DAE-9F97-9A088DC75552}" type="presParOf" srcId="{FC4903A5-93E9-4E80-B00A-2B979013F484}" destId="{CB95663C-D07D-4574-82A1-9E2FB726F191}" srcOrd="5" destOrd="0" presId="urn:microsoft.com/office/officeart/2008/layout/LinedList"/>
    <dgm:cxn modelId="{B9951563-0A45-4AC6-A13D-1CC09A3E23FD}" type="presParOf" srcId="{FC4903A5-93E9-4E80-B00A-2B979013F484}" destId="{08074D34-E2D0-499F-ABAC-93F10BB0795F}" srcOrd="6" destOrd="0" presId="urn:microsoft.com/office/officeart/2008/layout/LinedList"/>
    <dgm:cxn modelId="{BBA55B49-863B-4C21-BE26-B4500E634FDD}" type="presParOf" srcId="{F2C686B6-207B-46D1-8ED2-8ACD6E4D7AD9}" destId="{560C43B9-175E-461A-9850-77B8D56A5F92}" srcOrd="8" destOrd="0" presId="urn:microsoft.com/office/officeart/2008/layout/LinedList"/>
    <dgm:cxn modelId="{31A920EC-82AE-4E7C-94AA-883B7FEB0760}" type="presParOf" srcId="{F2C686B6-207B-46D1-8ED2-8ACD6E4D7AD9}" destId="{B1E03003-0557-4917-8884-68AEECC225E0}" srcOrd="9" destOrd="0" presId="urn:microsoft.com/office/officeart/2008/layout/LinedList"/>
    <dgm:cxn modelId="{8CE213B6-1AEC-452D-B6C8-49FF35945F12}" type="presParOf" srcId="{B1E03003-0557-4917-8884-68AEECC225E0}" destId="{36864952-6D06-49B3-B240-9D8E00B46387}" srcOrd="0" destOrd="0" presId="urn:microsoft.com/office/officeart/2008/layout/LinedList"/>
    <dgm:cxn modelId="{4E596C6A-7665-495D-BDF3-FB55E3A10726}" type="presParOf" srcId="{B1E03003-0557-4917-8884-68AEECC225E0}" destId="{8720171C-D9D0-4B36-A850-A8DE31CFB0D7}" srcOrd="1" destOrd="0" presId="urn:microsoft.com/office/officeart/2008/layout/LinedList"/>
    <dgm:cxn modelId="{EADEC20D-97A5-481D-AE71-142E92F8D1AD}" type="presParOf" srcId="{8720171C-D9D0-4B36-A850-A8DE31CFB0D7}" destId="{33C6D4FA-CA0B-4B2F-9DD5-BC5E051B11A9}" srcOrd="0" destOrd="0" presId="urn:microsoft.com/office/officeart/2008/layout/LinedList"/>
    <dgm:cxn modelId="{F355AD9F-17E7-4A4E-BA05-A029E2046D3B}" type="presParOf" srcId="{8720171C-D9D0-4B36-A850-A8DE31CFB0D7}" destId="{32F84C63-0A62-4AEF-9F49-19A228650B3A}" srcOrd="1" destOrd="0" presId="urn:microsoft.com/office/officeart/2008/layout/LinedList"/>
    <dgm:cxn modelId="{7E734285-EBD1-4C5A-8263-379A9B70936A}" type="presParOf" srcId="{32F84C63-0A62-4AEF-9F49-19A228650B3A}" destId="{91CDB3D3-5558-47F2-A7E8-A0599A22B967}" srcOrd="0" destOrd="0" presId="urn:microsoft.com/office/officeart/2008/layout/LinedList"/>
    <dgm:cxn modelId="{670A3348-CC37-4246-87E1-7F62DE72726C}" type="presParOf" srcId="{32F84C63-0A62-4AEF-9F49-19A228650B3A}" destId="{774E93C8-574A-405B-9868-358B97DA0054}" srcOrd="1" destOrd="0" presId="urn:microsoft.com/office/officeart/2008/layout/LinedList"/>
    <dgm:cxn modelId="{99D64DA0-D65A-4BAD-8649-624CC52C6F5D}" type="presParOf" srcId="{32F84C63-0A62-4AEF-9F49-19A228650B3A}" destId="{CF8100DE-BB19-4DF7-BE86-9A02E1C7366E}" srcOrd="2" destOrd="0" presId="urn:microsoft.com/office/officeart/2008/layout/LinedList"/>
    <dgm:cxn modelId="{F13A552C-C81C-4A92-965B-FC56EAA4A083}" type="presParOf" srcId="{8720171C-D9D0-4B36-A850-A8DE31CFB0D7}" destId="{7FA67554-202A-44D4-9266-EA7732B341D2}" srcOrd="2" destOrd="0" presId="urn:microsoft.com/office/officeart/2008/layout/LinedList"/>
    <dgm:cxn modelId="{0DA04159-6D39-4FCF-AC40-4D89D03BCD56}" type="presParOf" srcId="{8720171C-D9D0-4B36-A850-A8DE31CFB0D7}" destId="{86C9A812-E872-43BF-8E2A-E217A961736F}" srcOrd="3" destOrd="0" presId="urn:microsoft.com/office/officeart/2008/layout/LinedList"/>
    <dgm:cxn modelId="{E22981CB-F923-4AC4-9C2E-7D91CDC7D820}" type="presParOf" srcId="{F2C686B6-207B-46D1-8ED2-8ACD6E4D7AD9}" destId="{1F9E28E3-BBAD-427F-8B93-436AC3F02863}" srcOrd="10" destOrd="0" presId="urn:microsoft.com/office/officeart/2008/layout/LinedList"/>
    <dgm:cxn modelId="{C8345188-0322-47C1-9448-17816423EA01}" type="presParOf" srcId="{F2C686B6-207B-46D1-8ED2-8ACD6E4D7AD9}" destId="{59533E9F-5611-419F-B71C-D53279974F1C}" srcOrd="11" destOrd="0" presId="urn:microsoft.com/office/officeart/2008/layout/LinedList"/>
    <dgm:cxn modelId="{454CA7BF-E521-432D-8EB9-DBB7DC0DA4C0}" type="presParOf" srcId="{59533E9F-5611-419F-B71C-D53279974F1C}" destId="{5BF65224-E28C-429B-A2BE-BDDBA60F700F}" srcOrd="0" destOrd="0" presId="urn:microsoft.com/office/officeart/2008/layout/LinedList"/>
    <dgm:cxn modelId="{CA043813-D006-40C4-BB40-0513DEB0DD86}" type="presParOf" srcId="{59533E9F-5611-419F-B71C-D53279974F1C}" destId="{8DF25465-2655-4E8B-996E-325974A40360}" srcOrd="1" destOrd="0" presId="urn:microsoft.com/office/officeart/2008/layout/LinedList"/>
    <dgm:cxn modelId="{A32324A0-38D3-48DA-B784-CB3AEA6738C3}" type="presParOf" srcId="{8DF25465-2655-4E8B-996E-325974A40360}" destId="{5A256C4A-28B7-4894-AB9A-A4E9A1B2A211}" srcOrd="0" destOrd="0" presId="urn:microsoft.com/office/officeart/2008/layout/LinedList"/>
    <dgm:cxn modelId="{8DF0C252-389E-4742-B89A-E884F68F2BCE}" type="presParOf" srcId="{8DF25465-2655-4E8B-996E-325974A40360}" destId="{0AFDA912-1277-4614-A2D1-A0E56F514FDD}" srcOrd="1" destOrd="0" presId="urn:microsoft.com/office/officeart/2008/layout/LinedList"/>
    <dgm:cxn modelId="{DE20A056-C2F9-4B19-813E-E545DF5B6DB4}" type="presParOf" srcId="{0AFDA912-1277-4614-A2D1-A0E56F514FDD}" destId="{D2238A39-C409-462C-AA17-C0C58464536D}" srcOrd="0" destOrd="0" presId="urn:microsoft.com/office/officeart/2008/layout/LinedList"/>
    <dgm:cxn modelId="{46880321-FF6D-414F-A506-0381E4FB53B9}" type="presParOf" srcId="{0AFDA912-1277-4614-A2D1-A0E56F514FDD}" destId="{A90140DE-BE6E-4CAB-9E31-64622CDB544F}" srcOrd="1" destOrd="0" presId="urn:microsoft.com/office/officeart/2008/layout/LinedList"/>
    <dgm:cxn modelId="{7325060B-236D-4FCC-892E-3790631BC8F3}" type="presParOf" srcId="{0AFDA912-1277-4614-A2D1-A0E56F514FDD}" destId="{5B6A5F1D-F84A-413E-ABC7-78157F9B11A5}" srcOrd="2" destOrd="0" presId="urn:microsoft.com/office/officeart/2008/layout/LinedList"/>
    <dgm:cxn modelId="{B5623EC0-3DA3-4005-B8DC-33A0B542BE4A}" type="presParOf" srcId="{8DF25465-2655-4E8B-996E-325974A40360}" destId="{62BD0B11-C6EE-45A4-8A79-BFD1D9A4E748}" srcOrd="2" destOrd="0" presId="urn:microsoft.com/office/officeart/2008/layout/LinedList"/>
    <dgm:cxn modelId="{C0DA3189-3523-4D31-B671-0946FA293094}" type="presParOf" srcId="{8DF25465-2655-4E8B-996E-325974A40360}" destId="{5DA1ADDE-DB5E-44DC-B135-FD855362AAEF}" srcOrd="3" destOrd="0" presId="urn:microsoft.com/office/officeart/2008/layout/LinedList"/>
    <dgm:cxn modelId="{66EB6D30-EDDD-4E16-8EAA-A7B23B7923E7}" type="presParOf" srcId="{F2C686B6-207B-46D1-8ED2-8ACD6E4D7AD9}" destId="{F6FD71D1-9495-4949-8064-AF2781769902}" srcOrd="12" destOrd="0" presId="urn:microsoft.com/office/officeart/2008/layout/LinedList"/>
    <dgm:cxn modelId="{F9C95763-6825-44FD-931B-9231FDEE36D0}" type="presParOf" srcId="{F2C686B6-207B-46D1-8ED2-8ACD6E4D7AD9}" destId="{5E8F3316-572A-4D90-8D53-7CF9E03E8A81}" srcOrd="13" destOrd="0" presId="urn:microsoft.com/office/officeart/2008/layout/LinedList"/>
    <dgm:cxn modelId="{04A64D53-66DA-4BF1-9AD4-092D3AD3E0CA}" type="presParOf" srcId="{5E8F3316-572A-4D90-8D53-7CF9E03E8A81}" destId="{F6DD16A6-D28D-4B42-AA7B-DBADF1DA2660}" srcOrd="0" destOrd="0" presId="urn:microsoft.com/office/officeart/2008/layout/LinedList"/>
    <dgm:cxn modelId="{B808E3CA-4E77-4B28-8785-01BA467A96BB}" type="presParOf" srcId="{5E8F3316-572A-4D90-8D53-7CF9E03E8A81}" destId="{99FDE6EE-DED2-4B23-8790-AB6888EA00FB}" srcOrd="1" destOrd="0" presId="urn:microsoft.com/office/officeart/2008/layout/LinedList"/>
    <dgm:cxn modelId="{E870B9E5-B60A-43ED-939E-DB4C3207D3B3}" type="presParOf" srcId="{99FDE6EE-DED2-4B23-8790-AB6888EA00FB}" destId="{C05C0A4E-946A-461B-9ED2-2761D6B2D9A0}" srcOrd="0" destOrd="0" presId="urn:microsoft.com/office/officeart/2008/layout/LinedList"/>
    <dgm:cxn modelId="{48CF500B-2CEB-40FA-9C2B-4DAC9F58FF1F}" type="presParOf" srcId="{99FDE6EE-DED2-4B23-8790-AB6888EA00FB}" destId="{0F7CB83F-DA92-4DAE-AA7B-018F4ED0C570}" srcOrd="1" destOrd="0" presId="urn:microsoft.com/office/officeart/2008/layout/LinedList"/>
    <dgm:cxn modelId="{288AB7CB-8502-4E95-AA52-6FE634BF3B3F}" type="presParOf" srcId="{0F7CB83F-DA92-4DAE-AA7B-018F4ED0C570}" destId="{B9F69563-DF6F-468B-B828-EB9A13B5BB11}" srcOrd="0" destOrd="0" presId="urn:microsoft.com/office/officeart/2008/layout/LinedList"/>
    <dgm:cxn modelId="{2A17A44D-2016-4A31-A47C-C88C3FFF71F7}" type="presParOf" srcId="{0F7CB83F-DA92-4DAE-AA7B-018F4ED0C570}" destId="{94421A13-AEC3-4694-BF87-EDF18232266A}" srcOrd="1" destOrd="0" presId="urn:microsoft.com/office/officeart/2008/layout/LinedList"/>
    <dgm:cxn modelId="{D03A3019-AF1B-41E5-B0BA-B49AF9B0417E}" type="presParOf" srcId="{0F7CB83F-DA92-4DAE-AA7B-018F4ED0C570}" destId="{3365AC71-E172-416F-AF2D-A3338DD9958D}" srcOrd="2" destOrd="0" presId="urn:microsoft.com/office/officeart/2008/layout/LinedList"/>
    <dgm:cxn modelId="{A13CA416-8D09-406F-A397-40B31E10E4AC}" type="presParOf" srcId="{99FDE6EE-DED2-4B23-8790-AB6888EA00FB}" destId="{01EC6AAB-7977-44A0-A223-B342A2CAD5EB}" srcOrd="2" destOrd="0" presId="urn:microsoft.com/office/officeart/2008/layout/LinedList"/>
    <dgm:cxn modelId="{A5387CE8-8953-4533-8D38-CE6B0CCD0F22}" type="presParOf" srcId="{99FDE6EE-DED2-4B23-8790-AB6888EA00FB}" destId="{34331FC6-586E-4A70-A274-B7B696839D72}" srcOrd="3" destOrd="0" presId="urn:microsoft.com/office/officeart/2008/layout/LinedList"/>
  </dgm:cxnLst>
  <dgm:bg>
    <a:solidFill>
      <a:srgbClr val="053249">
        <a:alpha val="80000"/>
      </a:srgb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30430E-3E18-409B-BFBE-7D81A5829E5D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GB"/>
        </a:p>
      </dgm:t>
    </dgm:pt>
    <dgm:pt modelId="{AA238AE5-9DBE-4FFF-A69A-8CD20F65D871}">
      <dgm:prSet phldrT="[Text]"/>
      <dgm:spPr/>
      <dgm:t>
        <a:bodyPr/>
        <a:lstStyle/>
        <a:p>
          <a:r>
            <a:rPr lang="en-GB"/>
            <a:t>Thanks to combined efforts from Scientific Community, ESA Member States, Industry and ESA, the </a:t>
          </a:r>
          <a:r>
            <a:rPr lang="en-GB" b="1"/>
            <a:t>GENESIS Mission has become a reality!</a:t>
          </a:r>
          <a:endParaRPr lang="en-GB" b="1" dirty="0"/>
        </a:p>
      </dgm:t>
    </dgm:pt>
    <dgm:pt modelId="{488020B7-2F75-4179-AB1D-17A7345F05AF}" type="sibTrans" cxnId="{CD60BB18-CE59-4897-82CB-5EF03B3EBA67}">
      <dgm:prSet/>
      <dgm:spPr/>
      <dgm:t>
        <a:bodyPr/>
        <a:lstStyle/>
        <a:p>
          <a:endParaRPr lang="en-GB"/>
        </a:p>
      </dgm:t>
    </dgm:pt>
    <dgm:pt modelId="{244EFD48-50BE-4DD5-AAFD-0FACAA5250DA}" type="parTrans" cxnId="{CD60BB18-CE59-4897-82CB-5EF03B3EBA67}">
      <dgm:prSet/>
      <dgm:spPr/>
      <dgm:t>
        <a:bodyPr/>
        <a:lstStyle/>
        <a:p>
          <a:endParaRPr lang="en-GB"/>
        </a:p>
      </dgm:t>
    </dgm:pt>
    <dgm:pt modelId="{D10FC86A-77E5-4E08-8009-8B1BB2BB7F3A}">
      <dgm:prSet phldrT="[Text]"/>
      <dgm:spPr/>
      <dgm:t>
        <a:bodyPr/>
        <a:lstStyle/>
        <a:p>
          <a:r>
            <a:rPr lang="en-GB"/>
            <a:t>This challenging mission will be a stepping stone towards </a:t>
          </a:r>
          <a:r>
            <a:rPr lang="en-GB" b="1"/>
            <a:t>improved GNSS and navigation</a:t>
          </a:r>
          <a:r>
            <a:rPr lang="en-GB"/>
            <a:t>, together with addressing </a:t>
          </a:r>
          <a:r>
            <a:rPr lang="en-GB" b="1"/>
            <a:t>major scientific and societal goals</a:t>
          </a:r>
          <a:endParaRPr lang="en-GB" b="1" dirty="0"/>
        </a:p>
      </dgm:t>
    </dgm:pt>
    <dgm:pt modelId="{784C6687-52AF-48E0-ABCC-3B2879061276}" type="sibTrans" cxnId="{CF749D9D-3EC3-4D85-B84C-093B6368D6EC}">
      <dgm:prSet/>
      <dgm:spPr/>
      <dgm:t>
        <a:bodyPr/>
        <a:lstStyle/>
        <a:p>
          <a:endParaRPr lang="en-GB"/>
        </a:p>
      </dgm:t>
    </dgm:pt>
    <dgm:pt modelId="{92658D6D-738C-4E36-9D40-1A53DB0E0C10}" type="parTrans" cxnId="{CF749D9D-3EC3-4D85-B84C-093B6368D6EC}">
      <dgm:prSet/>
      <dgm:spPr/>
      <dgm:t>
        <a:bodyPr/>
        <a:lstStyle/>
        <a:p>
          <a:endParaRPr lang="en-GB"/>
        </a:p>
      </dgm:t>
    </dgm:pt>
    <dgm:pt modelId="{2970F447-BDA2-4432-82B4-A92862880776}">
      <dgm:prSet/>
      <dgm:spPr/>
      <dgm:t>
        <a:bodyPr/>
        <a:lstStyle/>
        <a:p>
          <a:r>
            <a:rPr lang="en-GB"/>
            <a:t>Despite a challenging schedule, ESA, Industry and the Scientific community are fully committed to the </a:t>
          </a:r>
          <a:r>
            <a:rPr lang="en-GB" b="1"/>
            <a:t>success of the Mission</a:t>
          </a:r>
          <a:r>
            <a:rPr lang="en-GB"/>
            <a:t>, starting with a System Requirement Review in fall 2024</a:t>
          </a:r>
          <a:endParaRPr lang="en-GB" dirty="0"/>
        </a:p>
      </dgm:t>
    </dgm:pt>
    <dgm:pt modelId="{18C95AB1-F47C-4C45-953B-F2746AEF9D14}" type="sibTrans" cxnId="{DC478223-8A78-44CB-9EF5-2E10D41DABD5}">
      <dgm:prSet/>
      <dgm:spPr/>
      <dgm:t>
        <a:bodyPr/>
        <a:lstStyle/>
        <a:p>
          <a:endParaRPr lang="en-GB"/>
        </a:p>
      </dgm:t>
    </dgm:pt>
    <dgm:pt modelId="{504530CC-88B3-476E-82C7-A7A8EE8494D5}" type="parTrans" cxnId="{DC478223-8A78-44CB-9EF5-2E10D41DABD5}">
      <dgm:prSet/>
      <dgm:spPr/>
      <dgm:t>
        <a:bodyPr/>
        <a:lstStyle/>
        <a:p>
          <a:endParaRPr lang="en-GB"/>
        </a:p>
      </dgm:t>
    </dgm:pt>
    <dgm:pt modelId="{3D4195F6-7F59-424F-A7CD-B0A45435CF28}">
      <dgm:prSet/>
      <dgm:spPr/>
      <dgm:t>
        <a:bodyPr/>
        <a:lstStyle/>
        <a:p>
          <a:r>
            <a:rPr lang="en-GB"/>
            <a:t>We are looking forward to updating the community on the progress of the mission</a:t>
          </a:r>
          <a:endParaRPr lang="en-GB" dirty="0"/>
        </a:p>
      </dgm:t>
    </dgm:pt>
    <dgm:pt modelId="{C427E4AE-BA5C-41C7-A510-895ED8139EF2}" type="sibTrans" cxnId="{0AD6A346-3070-402F-AB34-53BAC2323C05}">
      <dgm:prSet/>
      <dgm:spPr/>
      <dgm:t>
        <a:bodyPr/>
        <a:lstStyle/>
        <a:p>
          <a:endParaRPr lang="en-GB"/>
        </a:p>
      </dgm:t>
    </dgm:pt>
    <dgm:pt modelId="{A1A39CA8-18F2-4A2E-9C4D-5EC86E4B0AFF}" type="parTrans" cxnId="{0AD6A346-3070-402F-AB34-53BAC2323C05}">
      <dgm:prSet/>
      <dgm:spPr/>
      <dgm:t>
        <a:bodyPr/>
        <a:lstStyle/>
        <a:p>
          <a:endParaRPr lang="en-GB"/>
        </a:p>
      </dgm:t>
    </dgm:pt>
    <dgm:pt modelId="{5FAFAD45-2F0F-4589-B2F2-0CD2E0D2755E}">
      <dgm:prSet/>
      <dgm:spPr/>
      <dgm:t>
        <a:bodyPr/>
        <a:lstStyle/>
        <a:p>
          <a:r>
            <a:rPr lang="en-GB" b="1"/>
            <a:t>GENESIS – AT THE FOUNDATION OF NAVIGATION</a:t>
          </a:r>
          <a:endParaRPr lang="en-GB" b="1" dirty="0"/>
        </a:p>
      </dgm:t>
    </dgm:pt>
    <dgm:pt modelId="{345EF9C3-9D7D-46DC-8B90-7793CA85438D}" type="sibTrans" cxnId="{68D6587B-325F-4FD9-818D-F3439087FF2F}">
      <dgm:prSet/>
      <dgm:spPr/>
      <dgm:t>
        <a:bodyPr/>
        <a:lstStyle/>
        <a:p>
          <a:endParaRPr lang="en-GB"/>
        </a:p>
      </dgm:t>
    </dgm:pt>
    <dgm:pt modelId="{60254212-33B7-429C-ADCC-B9208BA2B634}" type="parTrans" cxnId="{68D6587B-325F-4FD9-818D-F3439087FF2F}">
      <dgm:prSet/>
      <dgm:spPr/>
      <dgm:t>
        <a:bodyPr/>
        <a:lstStyle/>
        <a:p>
          <a:endParaRPr lang="en-GB"/>
        </a:p>
      </dgm:t>
    </dgm:pt>
    <dgm:pt modelId="{7EE05029-DB0C-41FF-87CE-D8D9DB38648B}" type="pres">
      <dgm:prSet presAssocID="{8E30430E-3E18-409B-BFBE-7D81A5829E5D}" presName="Name0" presStyleCnt="0">
        <dgm:presLayoutVars>
          <dgm:chMax val="7"/>
          <dgm:chPref val="7"/>
          <dgm:dir/>
        </dgm:presLayoutVars>
      </dgm:prSet>
      <dgm:spPr/>
    </dgm:pt>
    <dgm:pt modelId="{A17C2C5F-BD13-48E2-8EFD-752B1536A120}" type="pres">
      <dgm:prSet presAssocID="{8E30430E-3E18-409B-BFBE-7D81A5829E5D}" presName="Name1" presStyleCnt="0"/>
      <dgm:spPr/>
    </dgm:pt>
    <dgm:pt modelId="{78C1F9B8-6652-4C42-8EEB-BDAF69C848E7}" type="pres">
      <dgm:prSet presAssocID="{8E30430E-3E18-409B-BFBE-7D81A5829E5D}" presName="cycle" presStyleCnt="0"/>
      <dgm:spPr/>
    </dgm:pt>
    <dgm:pt modelId="{20BA4F7F-4898-4E10-86C1-CF39050AF1D9}" type="pres">
      <dgm:prSet presAssocID="{8E30430E-3E18-409B-BFBE-7D81A5829E5D}" presName="srcNode" presStyleLbl="node1" presStyleIdx="0" presStyleCnt="5"/>
      <dgm:spPr/>
    </dgm:pt>
    <dgm:pt modelId="{EFE7CFE3-6251-4E3F-AD47-4E34E755EFAF}" type="pres">
      <dgm:prSet presAssocID="{8E30430E-3E18-409B-BFBE-7D81A5829E5D}" presName="conn" presStyleLbl="parChTrans1D2" presStyleIdx="0" presStyleCnt="1"/>
      <dgm:spPr/>
    </dgm:pt>
    <dgm:pt modelId="{9A0A5D1F-7902-4C69-87C9-304E5D16E37A}" type="pres">
      <dgm:prSet presAssocID="{8E30430E-3E18-409B-BFBE-7D81A5829E5D}" presName="extraNode" presStyleLbl="node1" presStyleIdx="0" presStyleCnt="5"/>
      <dgm:spPr/>
    </dgm:pt>
    <dgm:pt modelId="{644B8254-9909-4A9B-B9DF-9E31DE24EAB8}" type="pres">
      <dgm:prSet presAssocID="{8E30430E-3E18-409B-BFBE-7D81A5829E5D}" presName="dstNode" presStyleLbl="node1" presStyleIdx="0" presStyleCnt="5"/>
      <dgm:spPr/>
    </dgm:pt>
    <dgm:pt modelId="{EEBDB09E-F51C-4FCC-8712-AFB3764BDBE9}" type="pres">
      <dgm:prSet presAssocID="{AA238AE5-9DBE-4FFF-A69A-8CD20F65D871}" presName="text_1" presStyleLbl="node1" presStyleIdx="0" presStyleCnt="5">
        <dgm:presLayoutVars>
          <dgm:bulletEnabled val="1"/>
        </dgm:presLayoutVars>
      </dgm:prSet>
      <dgm:spPr/>
    </dgm:pt>
    <dgm:pt modelId="{04BFEBC1-9DFF-4347-AFBB-111E31EB2943}" type="pres">
      <dgm:prSet presAssocID="{AA238AE5-9DBE-4FFF-A69A-8CD20F65D871}" presName="accent_1" presStyleCnt="0"/>
      <dgm:spPr/>
    </dgm:pt>
    <dgm:pt modelId="{617157A6-3B1E-4760-865B-A459B79EDB4D}" type="pres">
      <dgm:prSet presAssocID="{AA238AE5-9DBE-4FFF-A69A-8CD20F65D871}" presName="accentRepeatNode" presStyleLbl="solidFgAcc1" presStyleIdx="0" presStyleCnt="5"/>
      <dgm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66D4A171-82CB-40EB-9012-8C9A6F04F19D}" type="pres">
      <dgm:prSet presAssocID="{D10FC86A-77E5-4E08-8009-8B1BB2BB7F3A}" presName="text_2" presStyleLbl="node1" presStyleIdx="1" presStyleCnt="5">
        <dgm:presLayoutVars>
          <dgm:bulletEnabled val="1"/>
        </dgm:presLayoutVars>
      </dgm:prSet>
      <dgm:spPr/>
    </dgm:pt>
    <dgm:pt modelId="{2AAD38C7-29D3-493E-9E6D-8B9ACA093652}" type="pres">
      <dgm:prSet presAssocID="{D10FC86A-77E5-4E08-8009-8B1BB2BB7F3A}" presName="accent_2" presStyleCnt="0"/>
      <dgm:spPr/>
    </dgm:pt>
    <dgm:pt modelId="{1B211179-E5B8-4A6C-BE88-89A0AAC681D5}" type="pres">
      <dgm:prSet presAssocID="{D10FC86A-77E5-4E08-8009-8B1BB2BB7F3A}" presName="accentRepeatNode" presStyleLbl="solidFgAcc1" presStyleIdx="1" presStyleCnt="5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ack 3D wave patterns"/>
        </a:ext>
      </dgm:extLst>
    </dgm:pt>
    <dgm:pt modelId="{7201A942-9DF6-4132-8BFD-745A50357CD1}" type="pres">
      <dgm:prSet presAssocID="{2970F447-BDA2-4432-82B4-A92862880776}" presName="text_3" presStyleLbl="node1" presStyleIdx="2" presStyleCnt="5">
        <dgm:presLayoutVars>
          <dgm:bulletEnabled val="1"/>
        </dgm:presLayoutVars>
      </dgm:prSet>
      <dgm:spPr/>
    </dgm:pt>
    <dgm:pt modelId="{8C3FA913-3D3A-4FCA-8673-65799AFE5E4E}" type="pres">
      <dgm:prSet presAssocID="{2970F447-BDA2-4432-82B4-A92862880776}" presName="accent_3" presStyleCnt="0"/>
      <dgm:spPr/>
    </dgm:pt>
    <dgm:pt modelId="{C4C1733F-B6A9-4B76-BD57-87EFA7DD2F02}" type="pres">
      <dgm:prSet presAssocID="{2970F447-BDA2-4432-82B4-A92862880776}" presName="accentRepeatNode" presStyleLbl="solidFgAcc1" presStyleIdx="2" presStyleCnt="5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87A8D9C-99FB-4A00-BDCD-115354898C90}" type="pres">
      <dgm:prSet presAssocID="{3D4195F6-7F59-424F-A7CD-B0A45435CF28}" presName="text_4" presStyleLbl="node1" presStyleIdx="3" presStyleCnt="5">
        <dgm:presLayoutVars>
          <dgm:bulletEnabled val="1"/>
        </dgm:presLayoutVars>
      </dgm:prSet>
      <dgm:spPr/>
    </dgm:pt>
    <dgm:pt modelId="{73F0ECBB-4F7B-4261-A5A7-2F6AC4984AB1}" type="pres">
      <dgm:prSet presAssocID="{3D4195F6-7F59-424F-A7CD-B0A45435CF28}" presName="accent_4" presStyleCnt="0"/>
      <dgm:spPr/>
    </dgm:pt>
    <dgm:pt modelId="{3417710E-916C-4B89-B468-CF950C8EFCAE}" type="pres">
      <dgm:prSet presAssocID="{3D4195F6-7F59-424F-A7CD-B0A45435CF28}" presName="accentRepeatNode" presStyleLbl="solidFgAcc1" presStyleIdx="3" presStyleCnt="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9EB3059-F0FA-4567-8EC4-6951163ABE33}" type="pres">
      <dgm:prSet presAssocID="{5FAFAD45-2F0F-4589-B2F2-0CD2E0D2755E}" presName="text_5" presStyleLbl="node1" presStyleIdx="4" presStyleCnt="5">
        <dgm:presLayoutVars>
          <dgm:bulletEnabled val="1"/>
        </dgm:presLayoutVars>
      </dgm:prSet>
      <dgm:spPr/>
    </dgm:pt>
    <dgm:pt modelId="{E76AC27F-D19D-4B19-8BC2-A08E79A5655C}" type="pres">
      <dgm:prSet presAssocID="{5FAFAD45-2F0F-4589-B2F2-0CD2E0D2755E}" presName="accent_5" presStyleCnt="0"/>
      <dgm:spPr/>
    </dgm:pt>
    <dgm:pt modelId="{133C7944-45C7-4A2B-861E-70DA3A568674}" type="pres">
      <dgm:prSet presAssocID="{5FAFAD45-2F0F-4589-B2F2-0CD2E0D2755E}" presName="accentRepeatNode" presStyleLbl="solidFgAcc1" presStyleIdx="4" presStyleCnt="5"/>
      <dgm:spPr>
        <a:blipFill dpi="0" rotWithShape="0">
          <a:blip xmlns:r="http://schemas.openxmlformats.org/officeDocument/2006/relationships" r:embed="rId5"/>
          <a:srcRect/>
          <a:stretch>
            <a:fillRect/>
          </a:stretch>
        </a:blipFill>
      </dgm:spPr>
    </dgm:pt>
  </dgm:ptLst>
  <dgm:cxnLst>
    <dgm:cxn modelId="{ED536E04-E02C-4A20-9E1D-C63507B447B3}" type="presOf" srcId="{8E30430E-3E18-409B-BFBE-7D81A5829E5D}" destId="{7EE05029-DB0C-41FF-87CE-D8D9DB38648B}" srcOrd="0" destOrd="0" presId="urn:microsoft.com/office/officeart/2008/layout/VerticalCurvedList"/>
    <dgm:cxn modelId="{CD60BB18-CE59-4897-82CB-5EF03B3EBA67}" srcId="{8E30430E-3E18-409B-BFBE-7D81A5829E5D}" destId="{AA238AE5-9DBE-4FFF-A69A-8CD20F65D871}" srcOrd="0" destOrd="0" parTransId="{244EFD48-50BE-4DD5-AAFD-0FACAA5250DA}" sibTransId="{488020B7-2F75-4179-AB1D-17A7345F05AF}"/>
    <dgm:cxn modelId="{DC478223-8A78-44CB-9EF5-2E10D41DABD5}" srcId="{8E30430E-3E18-409B-BFBE-7D81A5829E5D}" destId="{2970F447-BDA2-4432-82B4-A92862880776}" srcOrd="2" destOrd="0" parTransId="{504530CC-88B3-476E-82C7-A7A8EE8494D5}" sibTransId="{18C95AB1-F47C-4C45-953B-F2746AEF9D14}"/>
    <dgm:cxn modelId="{DC932A2B-91A6-49DE-9F27-9C9590925B59}" type="presOf" srcId="{488020B7-2F75-4179-AB1D-17A7345F05AF}" destId="{EFE7CFE3-6251-4E3F-AD47-4E34E755EFAF}" srcOrd="0" destOrd="0" presId="urn:microsoft.com/office/officeart/2008/layout/VerticalCurvedList"/>
    <dgm:cxn modelId="{BD6FAD3B-E595-450D-9F27-0ACA43A9F34E}" type="presOf" srcId="{5FAFAD45-2F0F-4589-B2F2-0CD2E0D2755E}" destId="{79EB3059-F0FA-4567-8EC4-6951163ABE33}" srcOrd="0" destOrd="0" presId="urn:microsoft.com/office/officeart/2008/layout/VerticalCurvedList"/>
    <dgm:cxn modelId="{81EC5760-FADD-48FD-94F4-9DB7E536AB03}" type="presOf" srcId="{2970F447-BDA2-4432-82B4-A92862880776}" destId="{7201A942-9DF6-4132-8BFD-745A50357CD1}" srcOrd="0" destOrd="0" presId="urn:microsoft.com/office/officeart/2008/layout/VerticalCurvedList"/>
    <dgm:cxn modelId="{0AD6A346-3070-402F-AB34-53BAC2323C05}" srcId="{8E30430E-3E18-409B-BFBE-7D81A5829E5D}" destId="{3D4195F6-7F59-424F-A7CD-B0A45435CF28}" srcOrd="3" destOrd="0" parTransId="{A1A39CA8-18F2-4A2E-9C4D-5EC86E4B0AFF}" sibTransId="{C427E4AE-BA5C-41C7-A510-895ED8139EF2}"/>
    <dgm:cxn modelId="{68D6587B-325F-4FD9-818D-F3439087FF2F}" srcId="{8E30430E-3E18-409B-BFBE-7D81A5829E5D}" destId="{5FAFAD45-2F0F-4589-B2F2-0CD2E0D2755E}" srcOrd="4" destOrd="0" parTransId="{60254212-33B7-429C-ADCC-B9208BA2B634}" sibTransId="{345EF9C3-9D7D-46DC-8B90-7793CA85438D}"/>
    <dgm:cxn modelId="{CF749D9D-3EC3-4D85-B84C-093B6368D6EC}" srcId="{8E30430E-3E18-409B-BFBE-7D81A5829E5D}" destId="{D10FC86A-77E5-4E08-8009-8B1BB2BB7F3A}" srcOrd="1" destOrd="0" parTransId="{92658D6D-738C-4E36-9D40-1A53DB0E0C10}" sibTransId="{784C6687-52AF-48E0-ABCC-3B2879061276}"/>
    <dgm:cxn modelId="{42D41AC7-E94D-4D46-83D0-AEE9F6F490A6}" type="presOf" srcId="{D10FC86A-77E5-4E08-8009-8B1BB2BB7F3A}" destId="{66D4A171-82CB-40EB-9012-8C9A6F04F19D}" srcOrd="0" destOrd="0" presId="urn:microsoft.com/office/officeart/2008/layout/VerticalCurvedList"/>
    <dgm:cxn modelId="{D498ADD5-6248-4F50-96BC-85CDE98EC9EA}" type="presOf" srcId="{AA238AE5-9DBE-4FFF-A69A-8CD20F65D871}" destId="{EEBDB09E-F51C-4FCC-8712-AFB3764BDBE9}" srcOrd="0" destOrd="0" presId="urn:microsoft.com/office/officeart/2008/layout/VerticalCurvedList"/>
    <dgm:cxn modelId="{D954E6F2-A209-407A-951B-C3BAC2C7541F}" type="presOf" srcId="{3D4195F6-7F59-424F-A7CD-B0A45435CF28}" destId="{687A8D9C-99FB-4A00-BDCD-115354898C90}" srcOrd="0" destOrd="0" presId="urn:microsoft.com/office/officeart/2008/layout/VerticalCurvedList"/>
    <dgm:cxn modelId="{E693E9A9-F31D-439B-BEB2-ED787950D529}" type="presParOf" srcId="{7EE05029-DB0C-41FF-87CE-D8D9DB38648B}" destId="{A17C2C5F-BD13-48E2-8EFD-752B1536A120}" srcOrd="0" destOrd="0" presId="urn:microsoft.com/office/officeart/2008/layout/VerticalCurvedList"/>
    <dgm:cxn modelId="{0343D9AC-71B5-42B6-857C-A222903BEEBF}" type="presParOf" srcId="{A17C2C5F-BD13-48E2-8EFD-752B1536A120}" destId="{78C1F9B8-6652-4C42-8EEB-BDAF69C848E7}" srcOrd="0" destOrd="0" presId="urn:microsoft.com/office/officeart/2008/layout/VerticalCurvedList"/>
    <dgm:cxn modelId="{AACACB9F-1A6B-43BF-A80E-6A0DB607FB1F}" type="presParOf" srcId="{78C1F9B8-6652-4C42-8EEB-BDAF69C848E7}" destId="{20BA4F7F-4898-4E10-86C1-CF39050AF1D9}" srcOrd="0" destOrd="0" presId="urn:microsoft.com/office/officeart/2008/layout/VerticalCurvedList"/>
    <dgm:cxn modelId="{2295695F-7C07-4A4D-8B13-7CD92ED5CF23}" type="presParOf" srcId="{78C1F9B8-6652-4C42-8EEB-BDAF69C848E7}" destId="{EFE7CFE3-6251-4E3F-AD47-4E34E755EFAF}" srcOrd="1" destOrd="0" presId="urn:microsoft.com/office/officeart/2008/layout/VerticalCurvedList"/>
    <dgm:cxn modelId="{9EF50DD2-EAFC-44E3-B5E8-93FC897F14CB}" type="presParOf" srcId="{78C1F9B8-6652-4C42-8EEB-BDAF69C848E7}" destId="{9A0A5D1F-7902-4C69-87C9-304E5D16E37A}" srcOrd="2" destOrd="0" presId="urn:microsoft.com/office/officeart/2008/layout/VerticalCurvedList"/>
    <dgm:cxn modelId="{2796703B-4D6B-4B40-B4DB-335DDED0B642}" type="presParOf" srcId="{78C1F9B8-6652-4C42-8EEB-BDAF69C848E7}" destId="{644B8254-9909-4A9B-B9DF-9E31DE24EAB8}" srcOrd="3" destOrd="0" presId="urn:microsoft.com/office/officeart/2008/layout/VerticalCurvedList"/>
    <dgm:cxn modelId="{3B310289-2A41-4697-8E57-9E917DB15478}" type="presParOf" srcId="{A17C2C5F-BD13-48E2-8EFD-752B1536A120}" destId="{EEBDB09E-F51C-4FCC-8712-AFB3764BDBE9}" srcOrd="1" destOrd="0" presId="urn:microsoft.com/office/officeart/2008/layout/VerticalCurvedList"/>
    <dgm:cxn modelId="{1EA51BF4-CCC5-4BBB-B544-8A8F0A5A833C}" type="presParOf" srcId="{A17C2C5F-BD13-48E2-8EFD-752B1536A120}" destId="{04BFEBC1-9DFF-4347-AFBB-111E31EB2943}" srcOrd="2" destOrd="0" presId="urn:microsoft.com/office/officeart/2008/layout/VerticalCurvedList"/>
    <dgm:cxn modelId="{CCE36557-1487-460F-9C1C-1922CE5556B7}" type="presParOf" srcId="{04BFEBC1-9DFF-4347-AFBB-111E31EB2943}" destId="{617157A6-3B1E-4760-865B-A459B79EDB4D}" srcOrd="0" destOrd="0" presId="urn:microsoft.com/office/officeart/2008/layout/VerticalCurvedList"/>
    <dgm:cxn modelId="{C2091CB5-8457-4D8B-89AC-A1EF34D21524}" type="presParOf" srcId="{A17C2C5F-BD13-48E2-8EFD-752B1536A120}" destId="{66D4A171-82CB-40EB-9012-8C9A6F04F19D}" srcOrd="3" destOrd="0" presId="urn:microsoft.com/office/officeart/2008/layout/VerticalCurvedList"/>
    <dgm:cxn modelId="{BBE16FAD-90B1-495D-A42B-A3E35FC2EF2C}" type="presParOf" srcId="{A17C2C5F-BD13-48E2-8EFD-752B1536A120}" destId="{2AAD38C7-29D3-493E-9E6D-8B9ACA093652}" srcOrd="4" destOrd="0" presId="urn:microsoft.com/office/officeart/2008/layout/VerticalCurvedList"/>
    <dgm:cxn modelId="{F6927CF3-847C-4158-9437-E76EC5281103}" type="presParOf" srcId="{2AAD38C7-29D3-493E-9E6D-8B9ACA093652}" destId="{1B211179-E5B8-4A6C-BE88-89A0AAC681D5}" srcOrd="0" destOrd="0" presId="urn:microsoft.com/office/officeart/2008/layout/VerticalCurvedList"/>
    <dgm:cxn modelId="{81ECC877-1921-4A75-B561-111D91309A52}" type="presParOf" srcId="{A17C2C5F-BD13-48E2-8EFD-752B1536A120}" destId="{7201A942-9DF6-4132-8BFD-745A50357CD1}" srcOrd="5" destOrd="0" presId="urn:microsoft.com/office/officeart/2008/layout/VerticalCurvedList"/>
    <dgm:cxn modelId="{42D5160C-305E-438D-84A6-2042B79DE899}" type="presParOf" srcId="{A17C2C5F-BD13-48E2-8EFD-752B1536A120}" destId="{8C3FA913-3D3A-4FCA-8673-65799AFE5E4E}" srcOrd="6" destOrd="0" presId="urn:microsoft.com/office/officeart/2008/layout/VerticalCurvedList"/>
    <dgm:cxn modelId="{B13978A3-B1A6-4065-A0F3-FFB0F925F693}" type="presParOf" srcId="{8C3FA913-3D3A-4FCA-8673-65799AFE5E4E}" destId="{C4C1733F-B6A9-4B76-BD57-87EFA7DD2F02}" srcOrd="0" destOrd="0" presId="urn:microsoft.com/office/officeart/2008/layout/VerticalCurvedList"/>
    <dgm:cxn modelId="{3F3B39E7-8421-49C2-99A1-E20B2084018F}" type="presParOf" srcId="{A17C2C5F-BD13-48E2-8EFD-752B1536A120}" destId="{687A8D9C-99FB-4A00-BDCD-115354898C90}" srcOrd="7" destOrd="0" presId="urn:microsoft.com/office/officeart/2008/layout/VerticalCurvedList"/>
    <dgm:cxn modelId="{3768A691-AF52-40D3-AF25-76ED39AD45D2}" type="presParOf" srcId="{A17C2C5F-BD13-48E2-8EFD-752B1536A120}" destId="{73F0ECBB-4F7B-4261-A5A7-2F6AC4984AB1}" srcOrd="8" destOrd="0" presId="urn:microsoft.com/office/officeart/2008/layout/VerticalCurvedList"/>
    <dgm:cxn modelId="{73F83FC1-D970-4566-BF10-C2964238393C}" type="presParOf" srcId="{73F0ECBB-4F7B-4261-A5A7-2F6AC4984AB1}" destId="{3417710E-916C-4B89-B468-CF950C8EFCAE}" srcOrd="0" destOrd="0" presId="urn:microsoft.com/office/officeart/2008/layout/VerticalCurvedList"/>
    <dgm:cxn modelId="{6DAB5089-B0E7-4749-83CF-F2F194286CBE}" type="presParOf" srcId="{A17C2C5F-BD13-48E2-8EFD-752B1536A120}" destId="{79EB3059-F0FA-4567-8EC4-6951163ABE33}" srcOrd="9" destOrd="0" presId="urn:microsoft.com/office/officeart/2008/layout/VerticalCurvedList"/>
    <dgm:cxn modelId="{C840143C-89FF-46D2-925F-6A49FFD68F6F}" type="presParOf" srcId="{A17C2C5F-BD13-48E2-8EFD-752B1536A120}" destId="{E76AC27F-D19D-4B19-8BC2-A08E79A5655C}" srcOrd="10" destOrd="0" presId="urn:microsoft.com/office/officeart/2008/layout/VerticalCurvedList"/>
    <dgm:cxn modelId="{9641CA3A-CC65-4C4B-8CFF-69BFD49DE1F5}" type="presParOf" srcId="{E76AC27F-D19D-4B19-8BC2-A08E79A5655C}" destId="{133C7944-45C7-4A2B-861E-70DA3A56867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2F403-C9E8-4DF5-9798-C72DB550CEFB}">
      <dsp:nvSpPr>
        <dsp:cNvPr id="0" name=""/>
        <dsp:cNvSpPr/>
      </dsp:nvSpPr>
      <dsp:spPr>
        <a:xfrm>
          <a:off x="-4097528" y="-547569"/>
          <a:ext cx="4917573" cy="4917573"/>
        </a:xfrm>
        <a:prstGeom prst="blockArc">
          <a:avLst>
            <a:gd name="adj1" fmla="val 18900000"/>
            <a:gd name="adj2" fmla="val 2700000"/>
            <a:gd name="adj3" fmla="val 439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10D7C-1718-4733-B671-86C8E5F84538}">
      <dsp:nvSpPr>
        <dsp:cNvPr id="0" name=""/>
        <dsp:cNvSpPr/>
      </dsp:nvSpPr>
      <dsp:spPr>
        <a:xfrm>
          <a:off x="690380" y="-13150"/>
          <a:ext cx="6885929" cy="2283972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86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Contribute to improve ITRF accuracy and stability </a:t>
          </a:r>
          <a:r>
            <a:rPr lang="en-GB" sz="1600" kern="1200"/>
            <a:t>by providing in-orbit colocation and necessary combined processing for the four space-based geodetic techniques that contribute to its realization. The goal is to contribute to the achievement of the Geodetic Global Observing System (GGOS) objectives for the ITRF realisation, aiming for a parameter </a:t>
          </a:r>
          <a:r>
            <a:rPr lang="en-GB" sz="1600" b="1" kern="1200"/>
            <a:t>accuracy of 1 mm and a stability of 0.1 mm/year</a:t>
          </a:r>
          <a:r>
            <a:rPr lang="en-GB" sz="1600" kern="1200"/>
            <a:t>, in order to provide significant scientific benefits in Earth modelling, and to support a wide range of societal applications (as endorsed by the United Nation resolution A/RES/69/266).  </a:t>
          </a:r>
        </a:p>
      </dsp:txBody>
      <dsp:txXfrm>
        <a:off x="690380" y="-13150"/>
        <a:ext cx="6885929" cy="2283972"/>
      </dsp:txXfrm>
    </dsp:sp>
    <dsp:sp modelId="{66A72450-1809-42E0-9C87-541DE60273AF}">
      <dsp:nvSpPr>
        <dsp:cNvPr id="0" name=""/>
        <dsp:cNvSpPr/>
      </dsp:nvSpPr>
      <dsp:spPr>
        <a:xfrm>
          <a:off x="19258" y="476972"/>
          <a:ext cx="1303726" cy="1303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07327-39D9-4F7D-AC65-6CE4D93510E1}">
      <dsp:nvSpPr>
        <dsp:cNvPr id="0" name=""/>
        <dsp:cNvSpPr/>
      </dsp:nvSpPr>
      <dsp:spPr>
        <a:xfrm>
          <a:off x="689300" y="2516616"/>
          <a:ext cx="6885929" cy="1042981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86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Contribute to improve the link between the ITRF and the ICRF</a:t>
          </a:r>
          <a:r>
            <a:rPr lang="en-GB" sz="1600" kern="1200"/>
            <a:t>, thanks to the increased consistency of the Earth Orientation Parameters (EOP). In particular, this mission shall allow for the first time a link between the orbit reference frame, ITRF and ICRF. </a:t>
          </a:r>
        </a:p>
      </dsp:txBody>
      <dsp:txXfrm>
        <a:off x="689300" y="2516616"/>
        <a:ext cx="6885929" cy="1042981"/>
      </dsp:txXfrm>
    </dsp:sp>
    <dsp:sp modelId="{9496A86F-E85F-4877-81B6-8D42339CB033}">
      <dsp:nvSpPr>
        <dsp:cNvPr id="0" name=""/>
        <dsp:cNvSpPr/>
      </dsp:nvSpPr>
      <dsp:spPr>
        <a:xfrm>
          <a:off x="2" y="2347146"/>
          <a:ext cx="1303726" cy="1303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56947-2AEE-4CA2-A96B-72553F331EE5}">
      <dsp:nvSpPr>
        <dsp:cNvPr id="0" name=""/>
        <dsp:cNvSpPr/>
      </dsp:nvSpPr>
      <dsp:spPr>
        <a:xfrm>
          <a:off x="116846" y="0"/>
          <a:ext cx="8825950" cy="5516219"/>
        </a:xfrm>
        <a:prstGeom prst="swooshArrow">
          <a:avLst>
            <a:gd name="adj1" fmla="val 25000"/>
            <a:gd name="adj2" fmla="val 25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7A529-4513-4332-8DC9-F99933606DE0}">
      <dsp:nvSpPr>
        <dsp:cNvPr id="0" name=""/>
        <dsp:cNvSpPr/>
      </dsp:nvSpPr>
      <dsp:spPr>
        <a:xfrm>
          <a:off x="986202" y="4101860"/>
          <a:ext cx="202996" cy="202996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FF932-001C-4912-B0CC-A8735499F85E}">
      <dsp:nvSpPr>
        <dsp:cNvPr id="0" name=""/>
        <dsp:cNvSpPr/>
      </dsp:nvSpPr>
      <dsp:spPr>
        <a:xfrm>
          <a:off x="1055610" y="4303484"/>
          <a:ext cx="1671506" cy="86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64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chemeClr val="bg1"/>
              </a:solidFill>
            </a:rPr>
            <a:t>Kick Off of  activities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rgbClr val="FBAB18"/>
              </a:solidFill>
              <a:latin typeface="Arial" panose="020B0604020202020204"/>
              <a:ea typeface="+mn-ea"/>
              <a:cs typeface="+mn-cs"/>
            </a:rPr>
            <a:t>22 April 2024</a:t>
          </a:r>
        </a:p>
      </dsp:txBody>
      <dsp:txXfrm>
        <a:off x="1055610" y="4303484"/>
        <a:ext cx="1671506" cy="868575"/>
      </dsp:txXfrm>
    </dsp:sp>
    <dsp:sp modelId="{EE12C9B6-29B2-4426-9C49-0FEEF6EEB36F}">
      <dsp:nvSpPr>
        <dsp:cNvPr id="0" name=""/>
        <dsp:cNvSpPr/>
      </dsp:nvSpPr>
      <dsp:spPr>
        <a:xfrm>
          <a:off x="2085033" y="3046056"/>
          <a:ext cx="317734" cy="317734"/>
        </a:xfrm>
        <a:prstGeom prst="ellipse">
          <a:avLst/>
        </a:prstGeom>
        <a:solidFill>
          <a:schemeClr val="accent4">
            <a:shade val="50000"/>
            <a:hueOff val="276972"/>
            <a:satOff val="-16242"/>
            <a:lumOff val="199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67C69-8EBA-42A8-A0F3-7E9445C1E120}">
      <dsp:nvSpPr>
        <dsp:cNvPr id="0" name=""/>
        <dsp:cNvSpPr/>
      </dsp:nvSpPr>
      <dsp:spPr>
        <a:xfrm>
          <a:off x="2243900" y="3204923"/>
          <a:ext cx="1465107" cy="231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361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chemeClr val="bg1"/>
              </a:solidFill>
            </a:rPr>
            <a:t>System Requirements Review (SRR)</a:t>
          </a:r>
          <a:br>
            <a:rPr lang="en-GB" sz="1500" b="1" kern="1200">
              <a:solidFill>
                <a:schemeClr val="bg2">
                  <a:lumMod val="75000"/>
                </a:schemeClr>
              </a:solidFill>
            </a:rPr>
          </a:br>
          <a:endParaRPr lang="en-GB" sz="1500" b="1" kern="1200">
            <a:solidFill>
              <a:schemeClr val="accent3"/>
            </a:solidFill>
          </a:endParaRPr>
        </a:p>
      </dsp:txBody>
      <dsp:txXfrm>
        <a:off x="2243900" y="3204923"/>
        <a:ext cx="1465107" cy="2311295"/>
      </dsp:txXfrm>
    </dsp:sp>
    <dsp:sp modelId="{953A1C6D-1E19-4C27-AC43-0A3AEB1C1161}">
      <dsp:nvSpPr>
        <dsp:cNvPr id="0" name=""/>
        <dsp:cNvSpPr/>
      </dsp:nvSpPr>
      <dsp:spPr>
        <a:xfrm>
          <a:off x="3497185" y="2204281"/>
          <a:ext cx="423645" cy="423645"/>
        </a:xfrm>
        <a:prstGeom prst="ellipse">
          <a:avLst/>
        </a:prstGeom>
        <a:solidFill>
          <a:schemeClr val="accent4">
            <a:shade val="50000"/>
            <a:hueOff val="553945"/>
            <a:satOff val="-32484"/>
            <a:lumOff val="399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18BAD-8E14-4932-BAFD-E597667F626D}">
      <dsp:nvSpPr>
        <dsp:cNvPr id="0" name=""/>
        <dsp:cNvSpPr/>
      </dsp:nvSpPr>
      <dsp:spPr>
        <a:xfrm>
          <a:off x="3709008" y="2416103"/>
          <a:ext cx="1703408" cy="3100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481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chemeClr val="bg1"/>
              </a:solidFill>
              <a:latin typeface="Arial" panose="020B0604020202020204"/>
              <a:ea typeface="+mn-ea"/>
              <a:cs typeface="+mn-cs"/>
            </a:rPr>
            <a:t>Preliminary Design Review (PDR)</a:t>
          </a:r>
          <a:br>
            <a:rPr lang="en-GB" sz="1500" b="1" kern="1200">
              <a:solidFill>
                <a:schemeClr val="bg1"/>
              </a:solidFill>
              <a:latin typeface="Arial" panose="020B0604020202020204"/>
              <a:ea typeface="+mn-ea"/>
              <a:cs typeface="+mn-cs"/>
            </a:rPr>
          </a:br>
          <a:endParaRPr lang="en-GB" sz="1500" b="1" kern="1200">
            <a:solidFill>
              <a:schemeClr val="accent3"/>
            </a:solidFill>
            <a:latin typeface="Arial" panose="020B0604020202020204"/>
            <a:ea typeface="+mn-ea"/>
            <a:cs typeface="+mn-cs"/>
          </a:endParaRPr>
        </a:p>
      </dsp:txBody>
      <dsp:txXfrm>
        <a:off x="3709008" y="2416103"/>
        <a:ext cx="1703408" cy="3100115"/>
      </dsp:txXfrm>
    </dsp:sp>
    <dsp:sp modelId="{AA3148E9-1874-41E3-86C3-0D1BA2924AAD}">
      <dsp:nvSpPr>
        <dsp:cNvPr id="0" name=""/>
        <dsp:cNvSpPr/>
      </dsp:nvSpPr>
      <dsp:spPr>
        <a:xfrm>
          <a:off x="5138812" y="1546747"/>
          <a:ext cx="547208" cy="547208"/>
        </a:xfrm>
        <a:prstGeom prst="ellipse">
          <a:avLst/>
        </a:prstGeom>
        <a:solidFill>
          <a:schemeClr val="accent4">
            <a:shade val="50000"/>
            <a:hueOff val="553945"/>
            <a:satOff val="-32484"/>
            <a:lumOff val="399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FB900-85B7-4AEF-BDD2-FD782FAAD1CA}">
      <dsp:nvSpPr>
        <dsp:cNvPr id="0" name=""/>
        <dsp:cNvSpPr/>
      </dsp:nvSpPr>
      <dsp:spPr>
        <a:xfrm>
          <a:off x="5412416" y="1820352"/>
          <a:ext cx="1765190" cy="3695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955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chemeClr val="bg1"/>
              </a:solidFill>
              <a:latin typeface="Arial" panose="020B0604020202020204"/>
              <a:ea typeface="+mn-ea"/>
              <a:cs typeface="+mn-cs"/>
            </a:rPr>
            <a:t>Critical Design Review (CDR)</a:t>
          </a:r>
          <a:br>
            <a:rPr lang="en-GB" sz="1500" b="1" kern="1200">
              <a:solidFill>
                <a:srgbClr val="E7E8E3">
                  <a:lumMod val="75000"/>
                </a:srgbClr>
              </a:solidFill>
              <a:latin typeface="Arial" panose="020B0604020202020204"/>
              <a:ea typeface="+mn-ea"/>
              <a:cs typeface="+mn-cs"/>
            </a:rPr>
          </a:br>
          <a:endParaRPr lang="en-GB" sz="1500" b="1" kern="1200">
            <a:solidFill>
              <a:schemeClr val="accent3"/>
            </a:solidFill>
            <a:latin typeface="Arial" panose="020B0604020202020204"/>
            <a:ea typeface="+mn-ea"/>
            <a:cs typeface="+mn-cs"/>
          </a:endParaRPr>
        </a:p>
      </dsp:txBody>
      <dsp:txXfrm>
        <a:off x="5412416" y="1820352"/>
        <a:ext cx="1765190" cy="3695866"/>
      </dsp:txXfrm>
    </dsp:sp>
    <dsp:sp modelId="{311F979A-4EF9-48E5-BE2A-36CA9BB7AC55}">
      <dsp:nvSpPr>
        <dsp:cNvPr id="0" name=""/>
        <dsp:cNvSpPr/>
      </dsp:nvSpPr>
      <dsp:spPr>
        <a:xfrm>
          <a:off x="6828981" y="1107656"/>
          <a:ext cx="697250" cy="697250"/>
        </a:xfrm>
        <a:prstGeom prst="ellipse">
          <a:avLst/>
        </a:prstGeom>
        <a:solidFill>
          <a:schemeClr val="accent4">
            <a:shade val="50000"/>
            <a:hueOff val="276972"/>
            <a:satOff val="-16242"/>
            <a:lumOff val="199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29DCF-C40F-4FBE-B488-906D64F13461}">
      <dsp:nvSpPr>
        <dsp:cNvPr id="0" name=""/>
        <dsp:cNvSpPr/>
      </dsp:nvSpPr>
      <dsp:spPr>
        <a:xfrm>
          <a:off x="7177606" y="1456281"/>
          <a:ext cx="1765190" cy="4059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458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chemeClr val="bg1"/>
              </a:solidFill>
            </a:rPr>
            <a:t>Qualification and Acceptance Review (QAR)</a:t>
          </a:r>
          <a:br>
            <a:rPr lang="en-GB" sz="1500" b="1" kern="1200">
              <a:solidFill>
                <a:schemeClr val="bg1"/>
              </a:solidFill>
            </a:rPr>
          </a:br>
          <a:endParaRPr lang="en-GB" sz="1500" b="1" kern="1200">
            <a:solidFill>
              <a:schemeClr val="accent3"/>
            </a:solidFill>
          </a:endParaRPr>
        </a:p>
      </dsp:txBody>
      <dsp:txXfrm>
        <a:off x="7177606" y="1456281"/>
        <a:ext cx="1765190" cy="40599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C2BEA-32FB-4D91-A518-EE905C47BD0F}">
      <dsp:nvSpPr>
        <dsp:cNvPr id="0" name=""/>
        <dsp:cNvSpPr/>
      </dsp:nvSpPr>
      <dsp:spPr>
        <a:xfrm>
          <a:off x="0" y="422123"/>
          <a:ext cx="7635530" cy="226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602" tIns="416560" rIns="59260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1" kern="1200"/>
            <a:t>Attendance from all relevant International Geodetical Services </a:t>
          </a:r>
          <a:r>
            <a:rPr lang="en-GB" sz="2000" b="0" kern="1200"/>
            <a:t>(Chairs or deputies):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1" kern="1200"/>
            <a:t>IAG, IERS, IGS, IVS, ILRS, IDS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1" kern="1200"/>
            <a:t>Strong commitment and engagement </a:t>
          </a:r>
          <a:r>
            <a:rPr lang="en-GB" sz="2000" kern="1200"/>
            <a:t>from the community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Over 100 people onsite and online</a:t>
          </a:r>
        </a:p>
      </dsp:txBody>
      <dsp:txXfrm>
        <a:off x="0" y="422123"/>
        <a:ext cx="7635530" cy="2268000"/>
      </dsp:txXfrm>
    </dsp:sp>
    <dsp:sp modelId="{9C16CF3C-7A3C-4514-A065-D2C8A65D1F81}">
      <dsp:nvSpPr>
        <dsp:cNvPr id="0" name=""/>
        <dsp:cNvSpPr/>
      </dsp:nvSpPr>
      <dsp:spPr>
        <a:xfrm>
          <a:off x="381776" y="126923"/>
          <a:ext cx="5344871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023" tIns="0" rIns="2020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29</a:t>
          </a:r>
          <a:r>
            <a:rPr lang="en-GB" sz="2000" b="1" kern="1200" baseline="30000"/>
            <a:t>th</a:t>
          </a:r>
          <a:r>
            <a:rPr lang="en-GB" sz="2000" b="1" kern="1200"/>
            <a:t> February @ ESOC</a:t>
          </a:r>
        </a:p>
      </dsp:txBody>
      <dsp:txXfrm>
        <a:off x="410597" y="155744"/>
        <a:ext cx="5287229" cy="532758"/>
      </dsp:txXfrm>
    </dsp:sp>
    <dsp:sp modelId="{EE175DB3-E6CE-4C04-AD34-23CA0D8F748A}">
      <dsp:nvSpPr>
        <dsp:cNvPr id="0" name=""/>
        <dsp:cNvSpPr/>
      </dsp:nvSpPr>
      <dsp:spPr>
        <a:xfrm>
          <a:off x="0" y="3093323"/>
          <a:ext cx="7635530" cy="207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75413"/>
              <a:satOff val="-82407"/>
              <a:lumOff val="1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602" tIns="416560" rIns="59260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1" kern="1200"/>
            <a:t>Morning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Presentations from the ESA GENESIS project team</a:t>
          </a:r>
          <a:endParaRPr lang="en-GB" sz="2000" b="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1" kern="1200"/>
            <a:t>Afternoon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Interactive working group discussions </a:t>
          </a:r>
          <a:endParaRPr lang="en-GB" sz="2000" b="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0" kern="1200"/>
            <a:t>Wrap up and Conclusions</a:t>
          </a:r>
        </a:p>
      </dsp:txBody>
      <dsp:txXfrm>
        <a:off x="0" y="3093323"/>
        <a:ext cx="7635530" cy="2079000"/>
      </dsp:txXfrm>
    </dsp:sp>
    <dsp:sp modelId="{37D06770-C47F-410F-A760-28B7A77045AA}">
      <dsp:nvSpPr>
        <dsp:cNvPr id="0" name=""/>
        <dsp:cNvSpPr/>
      </dsp:nvSpPr>
      <dsp:spPr>
        <a:xfrm>
          <a:off x="381776" y="2798123"/>
          <a:ext cx="5344871" cy="590400"/>
        </a:xfrm>
        <a:prstGeom prst="roundRect">
          <a:avLst/>
        </a:prstGeom>
        <a:solidFill>
          <a:schemeClr val="accent4">
            <a:hueOff val="475413"/>
            <a:satOff val="-82407"/>
            <a:lumOff val="1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023" tIns="0" rIns="2020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Agenda</a:t>
          </a:r>
          <a:endParaRPr lang="en-GB" sz="2000" kern="1200"/>
        </a:p>
      </dsp:txBody>
      <dsp:txXfrm>
        <a:off x="410597" y="2826944"/>
        <a:ext cx="5287229" cy="5327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4A782-CCCF-4777-99DA-C01E88CA9D6B}">
      <dsp:nvSpPr>
        <dsp:cNvPr id="0" name=""/>
        <dsp:cNvSpPr/>
      </dsp:nvSpPr>
      <dsp:spPr>
        <a:xfrm>
          <a:off x="0" y="663"/>
          <a:ext cx="80057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FAAB1-E5B6-41F0-AE55-407051E2F4B3}">
      <dsp:nvSpPr>
        <dsp:cNvPr id="0" name=""/>
        <dsp:cNvSpPr/>
      </dsp:nvSpPr>
      <dsp:spPr>
        <a:xfrm>
          <a:off x="0" y="0"/>
          <a:ext cx="1601148" cy="776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1"/>
              </a:solidFill>
            </a:rPr>
            <a:t>Coordinator</a:t>
          </a:r>
        </a:p>
      </dsp:txBody>
      <dsp:txXfrm>
        <a:off x="0" y="0"/>
        <a:ext cx="1601148" cy="776022"/>
      </dsp:txXfrm>
    </dsp:sp>
    <dsp:sp modelId="{3DA2A3A8-646D-47A1-9506-81A33F654AB1}">
      <dsp:nvSpPr>
        <dsp:cNvPr id="0" name=""/>
        <dsp:cNvSpPr/>
      </dsp:nvSpPr>
      <dsp:spPr>
        <a:xfrm>
          <a:off x="1721234" y="35902"/>
          <a:ext cx="6284508" cy="704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err="1">
              <a:solidFill>
                <a:schemeClr val="bg1"/>
              </a:solidFill>
            </a:rPr>
            <a:t>Özgur</a:t>
          </a:r>
          <a:r>
            <a:rPr lang="en-GB" sz="1200" b="1" kern="1200">
              <a:solidFill>
                <a:schemeClr val="bg1"/>
              </a:solidFill>
            </a:rPr>
            <a:t> Karatekin </a:t>
          </a:r>
          <a:br>
            <a:rPr lang="en-GB" sz="1200" kern="1200">
              <a:solidFill>
                <a:schemeClr val="bg1"/>
              </a:solidFill>
            </a:rPr>
          </a:br>
          <a:r>
            <a:rPr lang="en-GB" sz="1200" kern="1200">
              <a:solidFill>
                <a:schemeClr val="bg1"/>
              </a:solidFill>
            </a:rPr>
            <a:t>Royal Observatory of Belgium – </a:t>
          </a:r>
          <a:r>
            <a:rPr lang="en-GB" sz="1200" kern="1200" err="1">
              <a:solidFill>
                <a:schemeClr val="bg1"/>
              </a:solidFill>
            </a:rPr>
            <a:t>RoB</a:t>
          </a:r>
          <a:endParaRPr lang="en-GB" sz="1200" kern="1200">
            <a:solidFill>
              <a:schemeClr val="bg1"/>
            </a:solidFill>
          </a:endParaRPr>
        </a:p>
      </dsp:txBody>
      <dsp:txXfrm>
        <a:off x="1721234" y="35902"/>
        <a:ext cx="6284508" cy="704786"/>
      </dsp:txXfrm>
    </dsp:sp>
    <dsp:sp modelId="{9906DDC3-3213-4295-B030-9BE565C3EDAC}">
      <dsp:nvSpPr>
        <dsp:cNvPr id="0" name=""/>
        <dsp:cNvSpPr/>
      </dsp:nvSpPr>
      <dsp:spPr>
        <a:xfrm>
          <a:off x="1601148" y="740688"/>
          <a:ext cx="6404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C1E08-9C7A-4AB7-9C6C-BC8B0FBA86AB}">
      <dsp:nvSpPr>
        <dsp:cNvPr id="0" name=""/>
        <dsp:cNvSpPr/>
      </dsp:nvSpPr>
      <dsp:spPr>
        <a:xfrm>
          <a:off x="0" y="776685"/>
          <a:ext cx="80057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3B622-82F3-4293-8FE4-E414675FA33C}">
      <dsp:nvSpPr>
        <dsp:cNvPr id="0" name=""/>
        <dsp:cNvSpPr/>
      </dsp:nvSpPr>
      <dsp:spPr>
        <a:xfrm>
          <a:off x="0" y="776685"/>
          <a:ext cx="1601148" cy="776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1"/>
              </a:solidFill>
            </a:rPr>
            <a:t>Co-Coordinator </a:t>
          </a:r>
        </a:p>
      </dsp:txBody>
      <dsp:txXfrm>
        <a:off x="0" y="776685"/>
        <a:ext cx="1601148" cy="776022"/>
      </dsp:txXfrm>
    </dsp:sp>
    <dsp:sp modelId="{CD44488F-14B8-4BA1-9A24-33BA2BAD5DDB}">
      <dsp:nvSpPr>
        <dsp:cNvPr id="0" name=""/>
        <dsp:cNvSpPr/>
      </dsp:nvSpPr>
      <dsp:spPr>
        <a:xfrm>
          <a:off x="1721234" y="811925"/>
          <a:ext cx="6284508" cy="704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</a:rPr>
            <a:t>Francesco Vespe </a:t>
          </a:r>
          <a:br>
            <a:rPr lang="en-GB" sz="1200" kern="1200">
              <a:solidFill>
                <a:schemeClr val="bg1"/>
              </a:solidFill>
            </a:rPr>
          </a:br>
          <a:r>
            <a:rPr lang="en-GB" sz="1200" kern="1200">
              <a:solidFill>
                <a:schemeClr val="bg1"/>
              </a:solidFill>
            </a:rPr>
            <a:t>ASI Space Geodesy Centre at Matera</a:t>
          </a:r>
        </a:p>
      </dsp:txBody>
      <dsp:txXfrm>
        <a:off x="1721234" y="811925"/>
        <a:ext cx="6284508" cy="704786"/>
      </dsp:txXfrm>
    </dsp:sp>
    <dsp:sp modelId="{9FD27AEE-2779-4D4D-9217-E74CE8F25BB6}">
      <dsp:nvSpPr>
        <dsp:cNvPr id="0" name=""/>
        <dsp:cNvSpPr/>
      </dsp:nvSpPr>
      <dsp:spPr>
        <a:xfrm>
          <a:off x="1601148" y="1516711"/>
          <a:ext cx="6404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0FB5FC-BCF5-46F4-BF2C-449504EB60AD}">
      <dsp:nvSpPr>
        <dsp:cNvPr id="0" name=""/>
        <dsp:cNvSpPr/>
      </dsp:nvSpPr>
      <dsp:spPr>
        <a:xfrm>
          <a:off x="0" y="1552708"/>
          <a:ext cx="80057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704AD-5B33-4BDF-8FB7-6D8DEB5548D8}">
      <dsp:nvSpPr>
        <dsp:cNvPr id="0" name=""/>
        <dsp:cNvSpPr/>
      </dsp:nvSpPr>
      <dsp:spPr>
        <a:xfrm>
          <a:off x="0" y="1552708"/>
          <a:ext cx="1601148" cy="776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1"/>
              </a:solidFill>
            </a:rPr>
            <a:t>WG1: ITRF &amp; Combination of Techniques</a:t>
          </a:r>
        </a:p>
      </dsp:txBody>
      <dsp:txXfrm>
        <a:off x="0" y="1552708"/>
        <a:ext cx="1601148" cy="776022"/>
      </dsp:txXfrm>
    </dsp:sp>
    <dsp:sp modelId="{89A7F909-DDC6-4839-A6CD-61704297044E}">
      <dsp:nvSpPr>
        <dsp:cNvPr id="0" name=""/>
        <dsp:cNvSpPr/>
      </dsp:nvSpPr>
      <dsp:spPr>
        <a:xfrm>
          <a:off x="1721234" y="1570744"/>
          <a:ext cx="6284508" cy="360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err="1">
              <a:solidFill>
                <a:schemeClr val="bg1"/>
              </a:solidFill>
            </a:rPr>
            <a:t>Zuheir</a:t>
          </a:r>
          <a:r>
            <a:rPr lang="en-GB" sz="1200" b="1" kern="1200">
              <a:solidFill>
                <a:schemeClr val="bg1"/>
              </a:solidFill>
            </a:rPr>
            <a:t> </a:t>
          </a:r>
          <a:r>
            <a:rPr lang="en-GB" sz="1200" b="1" kern="1200" err="1">
              <a:solidFill>
                <a:schemeClr val="bg1"/>
              </a:solidFill>
            </a:rPr>
            <a:t>Altamimi</a:t>
          </a:r>
          <a:br>
            <a:rPr lang="en-GB" sz="1200" kern="1200">
              <a:solidFill>
                <a:schemeClr val="bg1"/>
              </a:solidFill>
            </a:rPr>
          </a:br>
          <a:r>
            <a:rPr lang="fr-FR" sz="1200" b="0" i="0" kern="1200">
              <a:solidFill>
                <a:schemeClr val="bg1"/>
              </a:solidFill>
            </a:rPr>
            <a:t>Institut national de l'information géographique et forestière – IGN</a:t>
          </a:r>
          <a:endParaRPr lang="en-GB" sz="1200" kern="1200">
            <a:solidFill>
              <a:schemeClr val="bg1"/>
            </a:solidFill>
          </a:endParaRPr>
        </a:p>
      </dsp:txBody>
      <dsp:txXfrm>
        <a:off x="1721234" y="1570744"/>
        <a:ext cx="6284508" cy="360729"/>
      </dsp:txXfrm>
    </dsp:sp>
    <dsp:sp modelId="{DE3C6890-4451-4CA8-AA34-BEB43809C4B2}">
      <dsp:nvSpPr>
        <dsp:cNvPr id="0" name=""/>
        <dsp:cNvSpPr/>
      </dsp:nvSpPr>
      <dsp:spPr>
        <a:xfrm>
          <a:off x="1601148" y="1931473"/>
          <a:ext cx="6404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37370-E1F9-4A8F-B85C-ABBD7A15FBA3}">
      <dsp:nvSpPr>
        <dsp:cNvPr id="0" name=""/>
        <dsp:cNvSpPr/>
      </dsp:nvSpPr>
      <dsp:spPr>
        <a:xfrm>
          <a:off x="1721234" y="1949510"/>
          <a:ext cx="6284508" cy="360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</a:rPr>
            <a:t>Florian Seitz</a:t>
          </a:r>
          <a:br>
            <a:rPr lang="en-GB" sz="1200" kern="1200">
              <a:solidFill>
                <a:schemeClr val="bg1"/>
              </a:solidFill>
            </a:rPr>
          </a:br>
          <a:r>
            <a:rPr lang="de-DE" sz="1200" kern="1200">
              <a:solidFill>
                <a:schemeClr val="bg1"/>
              </a:solidFill>
            </a:rPr>
            <a:t>Deutsches Geodätisches Forschungsinstitut-Technischen Universität München – DGFI</a:t>
          </a:r>
          <a:endParaRPr lang="en-GB" sz="1200" kern="1200">
            <a:solidFill>
              <a:schemeClr val="bg1"/>
            </a:solidFill>
          </a:endParaRPr>
        </a:p>
      </dsp:txBody>
      <dsp:txXfrm>
        <a:off x="1721234" y="1949510"/>
        <a:ext cx="6284508" cy="360729"/>
      </dsp:txXfrm>
    </dsp:sp>
    <dsp:sp modelId="{EC9CB31C-F857-4B41-9E3E-8D51D6F3D7FD}">
      <dsp:nvSpPr>
        <dsp:cNvPr id="0" name=""/>
        <dsp:cNvSpPr/>
      </dsp:nvSpPr>
      <dsp:spPr>
        <a:xfrm>
          <a:off x="1601148" y="2310239"/>
          <a:ext cx="6404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0278A-238C-4DE5-BE5B-F4B97476FB99}">
      <dsp:nvSpPr>
        <dsp:cNvPr id="0" name=""/>
        <dsp:cNvSpPr/>
      </dsp:nvSpPr>
      <dsp:spPr>
        <a:xfrm>
          <a:off x="0" y="2328730"/>
          <a:ext cx="80057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55276-D05E-4ED5-A92E-F31257C34B71}">
      <dsp:nvSpPr>
        <dsp:cNvPr id="0" name=""/>
        <dsp:cNvSpPr/>
      </dsp:nvSpPr>
      <dsp:spPr>
        <a:xfrm>
          <a:off x="0" y="2328730"/>
          <a:ext cx="1601148" cy="776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1"/>
              </a:solidFill>
            </a:rPr>
            <a:t>WG2: GNSS</a:t>
          </a:r>
        </a:p>
      </dsp:txBody>
      <dsp:txXfrm>
        <a:off x="0" y="2328730"/>
        <a:ext cx="1601148" cy="776022"/>
      </dsp:txXfrm>
    </dsp:sp>
    <dsp:sp modelId="{37691982-B9A3-4F5E-84D4-D2D23515E71D}">
      <dsp:nvSpPr>
        <dsp:cNvPr id="0" name=""/>
        <dsp:cNvSpPr/>
      </dsp:nvSpPr>
      <dsp:spPr>
        <a:xfrm>
          <a:off x="1721234" y="2346767"/>
          <a:ext cx="6284508" cy="360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</a:rPr>
            <a:t>Rolf Dach</a:t>
          </a:r>
          <a:br>
            <a:rPr lang="en-GB" sz="1200" kern="1200">
              <a:solidFill>
                <a:schemeClr val="bg1"/>
              </a:solidFill>
            </a:rPr>
          </a:br>
          <a:r>
            <a:rPr lang="en-GB" sz="1200" kern="1200">
              <a:solidFill>
                <a:schemeClr val="bg1"/>
              </a:solidFill>
            </a:rPr>
            <a:t>Universität Bern</a:t>
          </a:r>
        </a:p>
      </dsp:txBody>
      <dsp:txXfrm>
        <a:off x="1721234" y="2346767"/>
        <a:ext cx="6284508" cy="360729"/>
      </dsp:txXfrm>
    </dsp:sp>
    <dsp:sp modelId="{6CF75505-14F7-4C11-92FC-0066B33A98E6}">
      <dsp:nvSpPr>
        <dsp:cNvPr id="0" name=""/>
        <dsp:cNvSpPr/>
      </dsp:nvSpPr>
      <dsp:spPr>
        <a:xfrm>
          <a:off x="1601148" y="2707496"/>
          <a:ext cx="6404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68E02-9685-495F-8795-28EA194E2A74}">
      <dsp:nvSpPr>
        <dsp:cNvPr id="0" name=""/>
        <dsp:cNvSpPr/>
      </dsp:nvSpPr>
      <dsp:spPr>
        <a:xfrm>
          <a:off x="1721234" y="2725532"/>
          <a:ext cx="6284508" cy="360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</a:rPr>
            <a:t>Benjamin </a:t>
          </a:r>
          <a:r>
            <a:rPr lang="en-GB" sz="1200" b="1" kern="1200" err="1">
              <a:solidFill>
                <a:schemeClr val="bg1"/>
              </a:solidFill>
            </a:rPr>
            <a:t>Männel</a:t>
          </a:r>
          <a:br>
            <a:rPr lang="en-GB" sz="1200" kern="1200">
              <a:solidFill>
                <a:schemeClr val="bg1"/>
              </a:solidFill>
            </a:rPr>
          </a:br>
          <a:r>
            <a:rPr lang="en-GB" sz="1200" kern="1200" err="1">
              <a:solidFill>
                <a:schemeClr val="bg1"/>
              </a:solidFill>
            </a:rPr>
            <a:t>Deutsches</a:t>
          </a:r>
          <a:r>
            <a:rPr lang="en-GB" sz="1200" kern="1200">
              <a:solidFill>
                <a:schemeClr val="bg1"/>
              </a:solidFill>
            </a:rPr>
            <a:t> </a:t>
          </a:r>
          <a:r>
            <a:rPr lang="en-GB" sz="1200" kern="1200" err="1">
              <a:solidFill>
                <a:schemeClr val="bg1"/>
              </a:solidFill>
            </a:rPr>
            <a:t>GeoForschungsZentrum</a:t>
          </a:r>
          <a:r>
            <a:rPr lang="en-GB" sz="1200" kern="1200">
              <a:solidFill>
                <a:schemeClr val="bg1"/>
              </a:solidFill>
            </a:rPr>
            <a:t> – GFZ</a:t>
          </a:r>
        </a:p>
      </dsp:txBody>
      <dsp:txXfrm>
        <a:off x="1721234" y="2725532"/>
        <a:ext cx="6284508" cy="360729"/>
      </dsp:txXfrm>
    </dsp:sp>
    <dsp:sp modelId="{CB95663C-D07D-4574-82A1-9E2FB726F191}">
      <dsp:nvSpPr>
        <dsp:cNvPr id="0" name=""/>
        <dsp:cNvSpPr/>
      </dsp:nvSpPr>
      <dsp:spPr>
        <a:xfrm>
          <a:off x="1601148" y="3086262"/>
          <a:ext cx="6404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C43B9-175E-461A-9850-77B8D56A5F92}">
      <dsp:nvSpPr>
        <dsp:cNvPr id="0" name=""/>
        <dsp:cNvSpPr/>
      </dsp:nvSpPr>
      <dsp:spPr>
        <a:xfrm>
          <a:off x="0" y="3104753"/>
          <a:ext cx="80057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64952-6D06-49B3-B240-9D8E00B46387}">
      <dsp:nvSpPr>
        <dsp:cNvPr id="0" name=""/>
        <dsp:cNvSpPr/>
      </dsp:nvSpPr>
      <dsp:spPr>
        <a:xfrm>
          <a:off x="0" y="3104753"/>
          <a:ext cx="1601148" cy="776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1"/>
              </a:solidFill>
            </a:rPr>
            <a:t>WG3: VLBI</a:t>
          </a:r>
        </a:p>
      </dsp:txBody>
      <dsp:txXfrm>
        <a:off x="0" y="3104753"/>
        <a:ext cx="1601148" cy="776022"/>
      </dsp:txXfrm>
    </dsp:sp>
    <dsp:sp modelId="{774E93C8-574A-405B-9868-358B97DA0054}">
      <dsp:nvSpPr>
        <dsp:cNvPr id="0" name=""/>
        <dsp:cNvSpPr/>
      </dsp:nvSpPr>
      <dsp:spPr>
        <a:xfrm>
          <a:off x="1721234" y="3139992"/>
          <a:ext cx="6284508" cy="704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</a:rPr>
            <a:t>Rüdiger Haas</a:t>
          </a:r>
          <a:br>
            <a:rPr lang="en-GB" sz="1200" kern="1200">
              <a:solidFill>
                <a:schemeClr val="bg1"/>
              </a:solidFill>
            </a:rPr>
          </a:br>
          <a:r>
            <a:rPr lang="en-GB" sz="1200" kern="1200">
              <a:solidFill>
                <a:schemeClr val="bg1"/>
              </a:solidFill>
            </a:rPr>
            <a:t>Chalmers </a:t>
          </a:r>
          <a:r>
            <a:rPr lang="en-GB" sz="1200" kern="1200" err="1">
              <a:solidFill>
                <a:schemeClr val="bg1"/>
              </a:solidFill>
            </a:rPr>
            <a:t>Tekniska</a:t>
          </a:r>
          <a:r>
            <a:rPr lang="en-GB" sz="1200" kern="1200">
              <a:solidFill>
                <a:schemeClr val="bg1"/>
              </a:solidFill>
            </a:rPr>
            <a:t> </a:t>
          </a:r>
          <a:r>
            <a:rPr lang="en-GB" sz="1200" kern="1200" err="1">
              <a:solidFill>
                <a:schemeClr val="bg1"/>
              </a:solidFill>
            </a:rPr>
            <a:t>Högskola</a:t>
          </a:r>
          <a:endParaRPr lang="en-GB" sz="1200" kern="1200">
            <a:solidFill>
              <a:schemeClr val="bg1"/>
            </a:solidFill>
          </a:endParaRPr>
        </a:p>
      </dsp:txBody>
      <dsp:txXfrm>
        <a:off x="1721234" y="3139992"/>
        <a:ext cx="6284508" cy="704786"/>
      </dsp:txXfrm>
    </dsp:sp>
    <dsp:sp modelId="{7FA67554-202A-44D4-9266-EA7732B341D2}">
      <dsp:nvSpPr>
        <dsp:cNvPr id="0" name=""/>
        <dsp:cNvSpPr/>
      </dsp:nvSpPr>
      <dsp:spPr>
        <a:xfrm>
          <a:off x="1601148" y="3844778"/>
          <a:ext cx="6404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E28E3-BBAD-427F-8B93-436AC3F02863}">
      <dsp:nvSpPr>
        <dsp:cNvPr id="0" name=""/>
        <dsp:cNvSpPr/>
      </dsp:nvSpPr>
      <dsp:spPr>
        <a:xfrm>
          <a:off x="0" y="3880775"/>
          <a:ext cx="80057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65224-E28C-429B-A2BE-BDDBA60F700F}">
      <dsp:nvSpPr>
        <dsp:cNvPr id="0" name=""/>
        <dsp:cNvSpPr/>
      </dsp:nvSpPr>
      <dsp:spPr>
        <a:xfrm>
          <a:off x="0" y="3880775"/>
          <a:ext cx="1601148" cy="776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1"/>
              </a:solidFill>
            </a:rPr>
            <a:t>WG4: DORIS</a:t>
          </a:r>
        </a:p>
      </dsp:txBody>
      <dsp:txXfrm>
        <a:off x="0" y="3880775"/>
        <a:ext cx="1601148" cy="776022"/>
      </dsp:txXfrm>
    </dsp:sp>
    <dsp:sp modelId="{A90140DE-BE6E-4CAB-9E31-64622CDB544F}">
      <dsp:nvSpPr>
        <dsp:cNvPr id="0" name=""/>
        <dsp:cNvSpPr/>
      </dsp:nvSpPr>
      <dsp:spPr>
        <a:xfrm>
          <a:off x="1721234" y="3916015"/>
          <a:ext cx="6284508" cy="704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err="1">
              <a:solidFill>
                <a:schemeClr val="bg1"/>
              </a:solidFill>
            </a:rPr>
            <a:t>Guilhem</a:t>
          </a:r>
          <a:r>
            <a:rPr lang="en-GB" sz="1200" b="1" kern="1200">
              <a:solidFill>
                <a:schemeClr val="bg1"/>
              </a:solidFill>
            </a:rPr>
            <a:t> </a:t>
          </a:r>
          <a:r>
            <a:rPr lang="en-GB" sz="1200" b="1" kern="1200" err="1">
              <a:solidFill>
                <a:schemeClr val="bg1"/>
              </a:solidFill>
            </a:rPr>
            <a:t>Moreaux</a:t>
          </a:r>
          <a:r>
            <a:rPr lang="en-GB" sz="1200" b="1" kern="1200">
              <a:solidFill>
                <a:schemeClr val="bg1"/>
              </a:solidFill>
            </a:rPr>
            <a:t> </a:t>
          </a:r>
          <a:br>
            <a:rPr lang="en-GB" sz="1200" kern="1200">
              <a:solidFill>
                <a:schemeClr val="bg1"/>
              </a:solidFill>
            </a:rPr>
          </a:br>
          <a:r>
            <a:rPr lang="fr-FR" sz="1200" kern="1200">
              <a:solidFill>
                <a:schemeClr val="bg1"/>
              </a:solidFill>
            </a:rPr>
            <a:t>CLS-Collecte Localisation Satellites</a:t>
          </a:r>
          <a:endParaRPr lang="en-GB" sz="1200" kern="1200">
            <a:solidFill>
              <a:schemeClr val="bg1"/>
            </a:solidFill>
          </a:endParaRPr>
        </a:p>
      </dsp:txBody>
      <dsp:txXfrm>
        <a:off x="1721234" y="3916015"/>
        <a:ext cx="6284508" cy="704786"/>
      </dsp:txXfrm>
    </dsp:sp>
    <dsp:sp modelId="{62BD0B11-C6EE-45A4-8A79-BFD1D9A4E748}">
      <dsp:nvSpPr>
        <dsp:cNvPr id="0" name=""/>
        <dsp:cNvSpPr/>
      </dsp:nvSpPr>
      <dsp:spPr>
        <a:xfrm>
          <a:off x="1601148" y="4620801"/>
          <a:ext cx="6404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D71D1-9495-4949-8064-AF2781769902}">
      <dsp:nvSpPr>
        <dsp:cNvPr id="0" name=""/>
        <dsp:cNvSpPr/>
      </dsp:nvSpPr>
      <dsp:spPr>
        <a:xfrm>
          <a:off x="0" y="4656798"/>
          <a:ext cx="80057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D16A6-D28D-4B42-AA7B-DBADF1DA2660}">
      <dsp:nvSpPr>
        <dsp:cNvPr id="0" name=""/>
        <dsp:cNvSpPr/>
      </dsp:nvSpPr>
      <dsp:spPr>
        <a:xfrm>
          <a:off x="0" y="4656798"/>
          <a:ext cx="1601148" cy="776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1"/>
              </a:solidFill>
            </a:rPr>
            <a:t>WG5: Laser Ranging</a:t>
          </a:r>
        </a:p>
      </dsp:txBody>
      <dsp:txXfrm>
        <a:off x="0" y="4656798"/>
        <a:ext cx="1601148" cy="776022"/>
      </dsp:txXfrm>
    </dsp:sp>
    <dsp:sp modelId="{94421A13-AEC3-4694-BF87-EDF18232266A}">
      <dsp:nvSpPr>
        <dsp:cNvPr id="0" name=""/>
        <dsp:cNvSpPr/>
      </dsp:nvSpPr>
      <dsp:spPr>
        <a:xfrm>
          <a:off x="1721234" y="4692037"/>
          <a:ext cx="6284508" cy="704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</a:rPr>
            <a:t>Clément Courde </a:t>
          </a:r>
          <a:br>
            <a:rPr lang="en-GB" sz="1200" kern="1200">
              <a:solidFill>
                <a:schemeClr val="bg1"/>
              </a:solidFill>
            </a:rPr>
          </a:br>
          <a:r>
            <a:rPr lang="fr-FR" sz="1200" kern="1200">
              <a:solidFill>
                <a:schemeClr val="bg1"/>
              </a:solidFill>
            </a:rPr>
            <a:t>Centre national de la recherche </a:t>
          </a:r>
          <a:r>
            <a:rPr lang="fr-FR" sz="1200" b="0" kern="1200">
              <a:solidFill>
                <a:schemeClr val="bg1"/>
              </a:solidFill>
            </a:rPr>
            <a:t>scientifique-</a:t>
          </a:r>
          <a:r>
            <a:rPr lang="en-GB" sz="1200" b="0" i="0" kern="1200" err="1">
              <a:solidFill>
                <a:schemeClr val="bg1"/>
              </a:solidFill>
            </a:rPr>
            <a:t>Géoazur</a:t>
          </a:r>
          <a:endParaRPr lang="en-GB" sz="1200" kern="1200">
            <a:solidFill>
              <a:schemeClr val="bg1"/>
            </a:solidFill>
          </a:endParaRPr>
        </a:p>
      </dsp:txBody>
      <dsp:txXfrm>
        <a:off x="1721234" y="4692037"/>
        <a:ext cx="6284508" cy="704786"/>
      </dsp:txXfrm>
    </dsp:sp>
    <dsp:sp modelId="{01EC6AAB-7977-44A0-A223-B342A2CAD5EB}">
      <dsp:nvSpPr>
        <dsp:cNvPr id="0" name=""/>
        <dsp:cNvSpPr/>
      </dsp:nvSpPr>
      <dsp:spPr>
        <a:xfrm>
          <a:off x="1601148" y="5396823"/>
          <a:ext cx="6404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E7CFE3-6251-4E3F-AD47-4E34E755EFAF}">
      <dsp:nvSpPr>
        <dsp:cNvPr id="0" name=""/>
        <dsp:cNvSpPr/>
      </dsp:nvSpPr>
      <dsp:spPr>
        <a:xfrm>
          <a:off x="-6511423" y="-995856"/>
          <a:ext cx="7750178" cy="7750178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254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DB09E-F51C-4FCC-8712-AFB3764BDBE9}">
      <dsp:nvSpPr>
        <dsp:cNvPr id="0" name=""/>
        <dsp:cNvSpPr/>
      </dsp:nvSpPr>
      <dsp:spPr>
        <a:xfrm>
          <a:off x="541117" y="359788"/>
          <a:ext cx="8810017" cy="72003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3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Thanks to combined efforts from Scientific Community, ESA Member States, Industry and ESA, the </a:t>
          </a:r>
          <a:r>
            <a:rPr lang="en-GB" sz="1600" b="1" kern="1200"/>
            <a:t>GENESIS Mission has become a reality!</a:t>
          </a:r>
          <a:endParaRPr lang="en-GB" sz="1600" b="1" kern="1200" dirty="0"/>
        </a:p>
      </dsp:txBody>
      <dsp:txXfrm>
        <a:off x="541117" y="359788"/>
        <a:ext cx="8810017" cy="720038"/>
      </dsp:txXfrm>
    </dsp:sp>
    <dsp:sp modelId="{617157A6-3B1E-4760-865B-A459B79EDB4D}">
      <dsp:nvSpPr>
        <dsp:cNvPr id="0" name=""/>
        <dsp:cNvSpPr/>
      </dsp:nvSpPr>
      <dsp:spPr>
        <a:xfrm>
          <a:off x="91093" y="269784"/>
          <a:ext cx="900048" cy="900048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4A171-82CB-40EB-9012-8C9A6F04F19D}">
      <dsp:nvSpPr>
        <dsp:cNvPr id="0" name=""/>
        <dsp:cNvSpPr/>
      </dsp:nvSpPr>
      <dsp:spPr>
        <a:xfrm>
          <a:off x="1057075" y="1439501"/>
          <a:ext cx="8294059" cy="720038"/>
        </a:xfrm>
        <a:prstGeom prst="rect">
          <a:avLst/>
        </a:prstGeom>
        <a:solidFill>
          <a:schemeClr val="accent5">
            <a:shade val="80000"/>
            <a:hueOff val="21469"/>
            <a:satOff val="98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3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This challenging mission will be a stepping stone towards </a:t>
          </a:r>
          <a:r>
            <a:rPr lang="en-GB" sz="1600" b="1" kern="1200"/>
            <a:t>improved GNSS and navigation</a:t>
          </a:r>
          <a:r>
            <a:rPr lang="en-GB" sz="1600" kern="1200"/>
            <a:t>, together with addressing </a:t>
          </a:r>
          <a:r>
            <a:rPr lang="en-GB" sz="1600" b="1" kern="1200"/>
            <a:t>major scientific and societal goals</a:t>
          </a:r>
          <a:endParaRPr lang="en-GB" sz="1600" b="1" kern="1200" dirty="0"/>
        </a:p>
      </dsp:txBody>
      <dsp:txXfrm>
        <a:off x="1057075" y="1439501"/>
        <a:ext cx="8294059" cy="720038"/>
      </dsp:txXfrm>
    </dsp:sp>
    <dsp:sp modelId="{1B211179-E5B8-4A6C-BE88-89A0AAC681D5}">
      <dsp:nvSpPr>
        <dsp:cNvPr id="0" name=""/>
        <dsp:cNvSpPr/>
      </dsp:nvSpPr>
      <dsp:spPr>
        <a:xfrm>
          <a:off x="607051" y="1349496"/>
          <a:ext cx="900048" cy="900048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21469"/>
              <a:satOff val="98"/>
              <a:lumOff val="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1A942-9DF6-4132-8BFD-745A50357CD1}">
      <dsp:nvSpPr>
        <dsp:cNvPr id="0" name=""/>
        <dsp:cNvSpPr/>
      </dsp:nvSpPr>
      <dsp:spPr>
        <a:xfrm>
          <a:off x="1215433" y="2519213"/>
          <a:ext cx="8135701" cy="720038"/>
        </a:xfrm>
        <a:prstGeom prst="rect">
          <a:avLst/>
        </a:prstGeom>
        <a:solidFill>
          <a:schemeClr val="accent5">
            <a:shade val="80000"/>
            <a:hueOff val="42937"/>
            <a:satOff val="196"/>
            <a:lumOff val="10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3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Despite a challenging schedule, ESA, Industry and the Scientific community are fully committed to the </a:t>
          </a:r>
          <a:r>
            <a:rPr lang="en-GB" sz="1600" b="1" kern="1200"/>
            <a:t>success of the Mission</a:t>
          </a:r>
          <a:r>
            <a:rPr lang="en-GB" sz="1600" kern="1200"/>
            <a:t>, starting with a System Requirement Review in fall 2024</a:t>
          </a:r>
          <a:endParaRPr lang="en-GB" sz="1600" kern="1200" dirty="0"/>
        </a:p>
      </dsp:txBody>
      <dsp:txXfrm>
        <a:off x="1215433" y="2519213"/>
        <a:ext cx="8135701" cy="720038"/>
      </dsp:txXfrm>
    </dsp:sp>
    <dsp:sp modelId="{C4C1733F-B6A9-4B76-BD57-87EFA7DD2F02}">
      <dsp:nvSpPr>
        <dsp:cNvPr id="0" name=""/>
        <dsp:cNvSpPr/>
      </dsp:nvSpPr>
      <dsp:spPr>
        <a:xfrm>
          <a:off x="765409" y="2429208"/>
          <a:ext cx="900048" cy="900048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42937"/>
              <a:satOff val="196"/>
              <a:lumOff val="10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A8D9C-99FB-4A00-BDCD-115354898C90}">
      <dsp:nvSpPr>
        <dsp:cNvPr id="0" name=""/>
        <dsp:cNvSpPr/>
      </dsp:nvSpPr>
      <dsp:spPr>
        <a:xfrm>
          <a:off x="1057075" y="3598926"/>
          <a:ext cx="8294059" cy="720038"/>
        </a:xfrm>
        <a:prstGeom prst="rect">
          <a:avLst/>
        </a:prstGeom>
        <a:solidFill>
          <a:schemeClr val="accent5">
            <a:shade val="80000"/>
            <a:hueOff val="64406"/>
            <a:satOff val="294"/>
            <a:lumOff val="16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3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We are looking forward to updating the community on the progress of the mission</a:t>
          </a:r>
          <a:endParaRPr lang="en-GB" sz="1600" kern="1200" dirty="0"/>
        </a:p>
      </dsp:txBody>
      <dsp:txXfrm>
        <a:off x="1057075" y="3598926"/>
        <a:ext cx="8294059" cy="720038"/>
      </dsp:txXfrm>
    </dsp:sp>
    <dsp:sp modelId="{3417710E-916C-4B89-B468-CF950C8EFCAE}">
      <dsp:nvSpPr>
        <dsp:cNvPr id="0" name=""/>
        <dsp:cNvSpPr/>
      </dsp:nvSpPr>
      <dsp:spPr>
        <a:xfrm>
          <a:off x="607051" y="3508921"/>
          <a:ext cx="900048" cy="900048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64406"/>
              <a:satOff val="294"/>
              <a:lumOff val="16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EB3059-F0FA-4567-8EC4-6951163ABE33}">
      <dsp:nvSpPr>
        <dsp:cNvPr id="0" name=""/>
        <dsp:cNvSpPr/>
      </dsp:nvSpPr>
      <dsp:spPr>
        <a:xfrm>
          <a:off x="541117" y="4678638"/>
          <a:ext cx="8810017" cy="720038"/>
        </a:xfrm>
        <a:prstGeom prst="rect">
          <a:avLst/>
        </a:prstGeom>
        <a:solidFill>
          <a:schemeClr val="accent5">
            <a:shade val="80000"/>
            <a:hueOff val="85875"/>
            <a:satOff val="392"/>
            <a:lumOff val="219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3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GENESIS – AT THE FOUNDATION OF NAVIGATION</a:t>
          </a:r>
          <a:endParaRPr lang="en-GB" sz="1600" b="1" kern="1200" dirty="0"/>
        </a:p>
      </dsp:txBody>
      <dsp:txXfrm>
        <a:off x="541117" y="4678638"/>
        <a:ext cx="8810017" cy="720038"/>
      </dsp:txXfrm>
    </dsp:sp>
    <dsp:sp modelId="{133C7944-45C7-4A2B-861E-70DA3A568674}">
      <dsp:nvSpPr>
        <dsp:cNvPr id="0" name=""/>
        <dsp:cNvSpPr/>
      </dsp:nvSpPr>
      <dsp:spPr>
        <a:xfrm>
          <a:off x="91093" y="4588633"/>
          <a:ext cx="900048" cy="900048"/>
        </a:xfrm>
        <a:prstGeom prst="ellipse">
          <a:avLst/>
        </a:prstGeom>
        <a:blipFill dpi="0" rotWithShape="0">
          <a:blip xmlns:r="http://schemas.openxmlformats.org/officeDocument/2006/relationships" r:embed="rId5"/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85875"/>
              <a:satOff val="392"/>
              <a:lumOff val="219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7/2/2024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2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emf"/><Relationship Id="rId4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emf"/><Relationship Id="rId4" Type="http://schemas.openxmlformats.org/officeDocument/2006/relationships/image" Target="../media/image3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31.emf"/><Relationship Id="rId4" Type="http://schemas.openxmlformats.org/officeDocument/2006/relationships/image" Target="../media/image3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emf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emf"/><Relationship Id="rId4" Type="http://schemas.openxmlformats.org/officeDocument/2006/relationships/image" Target="../media/image4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3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2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46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emf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emf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B4CB5-6A68-54B1-50EE-DD79365DEC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DA64A22-3773-E22F-822C-4DDDFE7201C2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558A4EC-AF67-F156-0D95-3CCA9B4E48E0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3340BD7C-EF85-78BF-A91B-1785DA1AC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6541" cy="68586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1E07712-E33D-D744-A2AF-A23A4ACBCC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" name="Text Box 58">
            <a:extLst>
              <a:ext uri="{FF2B5EF4-FFF2-40B4-BE49-F238E27FC236}">
                <a16:creationId xmlns:a16="http://schemas.microsoft.com/office/drawing/2014/main" id="{92F54A5A-AA36-3CBB-48DD-66AB76D58D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1241BB-EA56-3036-011F-4D420E64228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157C6F3-098D-C81E-AF0F-8431D7DE3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 with many triangles&#10;&#10;Description automatically generated">
            <a:extLst>
              <a:ext uri="{FF2B5EF4-FFF2-40B4-BE49-F238E27FC236}">
                <a16:creationId xmlns:a16="http://schemas.microsoft.com/office/drawing/2014/main" id="{3C2022D2-88D5-61EC-C585-8B9B29D386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752"/>
            <a:ext cx="12225337" cy="687675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1E07712-E33D-D744-A2AF-A23A4ACBCC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" name="Text Box 58">
            <a:extLst>
              <a:ext uri="{FF2B5EF4-FFF2-40B4-BE49-F238E27FC236}">
                <a16:creationId xmlns:a16="http://schemas.microsoft.com/office/drawing/2014/main" id="{92F54A5A-AA36-3CBB-48DD-66AB76D58D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1241BB-EA56-3036-011F-4D420E64228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157C6F3-098D-C81E-AF0F-8431D7DE3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9AF7DB-F789-F7E4-0ED9-7847384A72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8" name="Picture 7" descr="A logo of a planet&#10;&#10;Description automatically generated">
              <a:extLst>
                <a:ext uri="{FF2B5EF4-FFF2-40B4-BE49-F238E27FC236}">
                  <a16:creationId xmlns:a16="http://schemas.microsoft.com/office/drawing/2014/main" id="{35ABBF9C-DEF1-2323-2172-0BB21749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438F5E-FE5E-7644-8E66-6FCB5ED240E0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CFD7E68-5BBC-69BB-131D-3D31D541C461}"/>
              </a:ext>
            </a:extLst>
          </p:cNvPr>
          <p:cNvSpPr txBox="1"/>
          <p:nvPr userDrawn="1"/>
        </p:nvSpPr>
        <p:spPr>
          <a:xfrm>
            <a:off x="9766638" y="6202800"/>
            <a:ext cx="22452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BBA2E11D-44E1-43DD-A173-928128880055}" type="slidenum">
              <a:rPr kumimoji="0" lang="en-GB" sz="800" b="0" i="0" u="none" strike="noStrike" kern="1200" cap="none" spc="0" normalizeH="0" baseline="0" noProof="1" smtClean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0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F521C5B-6F71-2323-8438-A6B2159BFF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5A4315-DECA-1E35-1E2A-74674045E690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 with lines and dots&#10;&#10;Description automatically generated">
            <a:extLst>
              <a:ext uri="{FF2B5EF4-FFF2-40B4-BE49-F238E27FC236}">
                <a16:creationId xmlns:a16="http://schemas.microsoft.com/office/drawing/2014/main" id="{D8C95A48-C547-D8F9-2638-3FC5066F9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" y="0"/>
            <a:ext cx="12237034" cy="6927353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872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3DFCA419-798B-4A85-9CB9-0CC110EDC3C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8" y="6458298"/>
            <a:ext cx="9956800" cy="40513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5E9A9-4670-12F9-980D-777F829B21FC}"/>
              </a:ext>
            </a:extLst>
          </p:cNvPr>
          <p:cNvCxnSpPr>
            <a:cxnSpLocks/>
          </p:cNvCxnSpPr>
          <p:nvPr userDrawn="1"/>
        </p:nvCxnSpPr>
        <p:spPr>
          <a:xfrm>
            <a:off x="2133715" y="-345569"/>
            <a:ext cx="1" cy="2794694"/>
          </a:xfrm>
          <a:prstGeom prst="line">
            <a:avLst/>
          </a:prstGeom>
          <a:ln w="12700">
            <a:solidFill>
              <a:srgbClr val="0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8D0EC4D7-CBF9-5691-97F1-2EB5E872D37D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87424" y="3667849"/>
            <a:ext cx="8645683" cy="3254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78398AD-AFCA-F6BB-BD0E-82B0B8A7F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9654" y="3128701"/>
            <a:ext cx="8645683" cy="523220"/>
          </a:xfr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C961897-9335-BB51-A262-D4CD22A13E62}"/>
              </a:ext>
            </a:extLst>
          </p:cNvPr>
          <p:cNvSpPr/>
          <p:nvPr userDrawn="1"/>
        </p:nvSpPr>
        <p:spPr>
          <a:xfrm>
            <a:off x="894771" y="2449125"/>
            <a:ext cx="2477887" cy="2477887"/>
          </a:xfrm>
          <a:prstGeom prst="diamond">
            <a:avLst/>
          </a:prstGeom>
          <a:noFill/>
          <a:ln w="12700">
            <a:solidFill>
              <a:srgbClr val="0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3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9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9CF819C-54C9-9142-CE4E-9B06DD3381F3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413660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29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F775D9-C2E8-65A4-BDAC-27658956A6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98F77D-C891-B910-E400-8A41A8501048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6603A5-AE1D-8789-E3CD-30B5728A56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8ADE90-9180-B113-5267-B79753914208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5C19DEF-7473-AA7C-4E52-F38503DAB066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DDD3D50-4B54-9607-BB00-105366E82876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  <p:bldP spid="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460BDFB-6D25-875A-0B17-B2DF954C57F1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00EC41-12D0-C545-724A-92E81310272A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3AF67F0-9E6B-3C21-D417-39A2B2E70072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9" Type="http://schemas.openxmlformats.org/officeDocument/2006/relationships/image" Target="../media/image18.png"/><Relationship Id="rId21" Type="http://schemas.openxmlformats.org/officeDocument/2006/relationships/theme" Target="../theme/theme1.xml"/><Relationship Id="rId34" Type="http://schemas.openxmlformats.org/officeDocument/2006/relationships/image" Target="../media/image13.png"/><Relationship Id="rId42" Type="http://schemas.openxmlformats.org/officeDocument/2006/relationships/image" Target="../media/image21.png"/><Relationship Id="rId47" Type="http://schemas.openxmlformats.org/officeDocument/2006/relationships/image" Target="../media/image26.emf"/><Relationship Id="rId50" Type="http://schemas.openxmlformats.org/officeDocument/2006/relationships/image" Target="../media/image29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8.png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45" Type="http://schemas.openxmlformats.org/officeDocument/2006/relationships/image" Target="../media/image2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49" Type="http://schemas.openxmlformats.org/officeDocument/2006/relationships/image" Target="../media/image28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0.png"/><Relationship Id="rId44" Type="http://schemas.openxmlformats.org/officeDocument/2006/relationships/image" Target="../media/image2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Relationship Id="rId43" Type="http://schemas.openxmlformats.org/officeDocument/2006/relationships/image" Target="../media/image22.png"/><Relationship Id="rId48" Type="http://schemas.openxmlformats.org/officeDocument/2006/relationships/image" Target="../media/image27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38" Type="http://schemas.openxmlformats.org/officeDocument/2006/relationships/image" Target="../media/image17.png"/><Relationship Id="rId46" Type="http://schemas.openxmlformats.org/officeDocument/2006/relationships/image" Target="../media/image25.png"/><Relationship Id="rId20" Type="http://schemas.openxmlformats.org/officeDocument/2006/relationships/slideLayout" Target="../slideLayouts/slideLayout20.xml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image" Target="../media/image4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theme" Target="../theme/theme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emf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em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5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43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44.png"/><Relationship Id="rId4" Type="http://schemas.openxmlformats.org/officeDocument/2006/relationships/image" Target="../media/image45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80" r:id="rId18"/>
    <p:sldLayoutId id="2147483982" r:id="rId19"/>
    <p:sldLayoutId id="2147483983" r:id="rId2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78" r:id="rId2"/>
    <p:sldLayoutId id="214748397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/>
          <p:cNvPicPr>
            <a:picLocks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31.emf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41.png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8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5.xml"/><Relationship Id="rId5" Type="http://schemas.openxmlformats.org/officeDocument/2006/relationships/image" Target="../media/image31.emf"/><Relationship Id="rId10" Type="http://schemas.microsoft.com/office/2007/relationships/diagramDrawing" Target="../diagrams/drawing5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31.emf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background with many triangles&#10;&#10;Description automatically generated">
            <a:extLst>
              <a:ext uri="{FF2B5EF4-FFF2-40B4-BE49-F238E27FC236}">
                <a16:creationId xmlns:a16="http://schemas.microsoft.com/office/drawing/2014/main" id="{5C61F692-05BD-A449-0B7E-671965D6C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76"/>
            <a:ext cx="12225337" cy="6876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C5AA03-327F-A656-5DF3-C94C4EA64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24DBDB-DCBE-043E-A5E3-FE3A51B23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10" name="Text Box 58">
            <a:extLst>
              <a:ext uri="{FF2B5EF4-FFF2-40B4-BE49-F238E27FC236}">
                <a16:creationId xmlns:a16="http://schemas.microsoft.com/office/drawing/2014/main" id="{DF57A412-2B14-2544-6CF5-01A2F2316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2872C-FF50-2C33-5392-CB4A17795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sp>
        <p:nvSpPr>
          <p:cNvPr id="14" name="Rectangle 19">
            <a:extLst>
              <a:ext uri="{FF2B5EF4-FFF2-40B4-BE49-F238E27FC236}">
                <a16:creationId xmlns:a16="http://schemas.microsoft.com/office/drawing/2014/main" id="{FE86D78A-5004-4CE5-A89F-A4A7EB413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73" y="1018198"/>
            <a:ext cx="8426449" cy="204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spcAft>
                <a:spcPts val="60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GENESIS: A Multi-Technique Geodetic Observatory in Space</a:t>
            </a:r>
            <a:endParaRPr lang="en-GB" sz="1600" u="sng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882030">
              <a:spcAft>
                <a:spcPts val="600"/>
              </a:spcAft>
              <a:defRPr/>
            </a:pPr>
            <a:r>
              <a:rPr lang="en-GB" sz="1600" u="sng" dirty="0" err="1">
                <a:solidFill>
                  <a:schemeClr val="bg1"/>
                </a:solidFill>
                <a:latin typeface="Verdana"/>
                <a:ea typeface="Verdana"/>
                <a:cs typeface="Arial"/>
              </a:rPr>
              <a:t>P.Waller</a:t>
            </a:r>
            <a:r>
              <a:rPr lang="en-GB" sz="1600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, </a:t>
            </a:r>
            <a:r>
              <a:rPr lang="en-GB" sz="1600" dirty="0" err="1">
                <a:solidFill>
                  <a:schemeClr val="bg1"/>
                </a:solidFill>
                <a:latin typeface="Verdana"/>
                <a:ea typeface="Verdana"/>
                <a:cs typeface="Arial"/>
              </a:rPr>
              <a:t>S.Gidlund</a:t>
            </a:r>
            <a:r>
              <a:rPr lang="en-GB" sz="1600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, </a:t>
            </a:r>
            <a:r>
              <a:rPr lang="en-GB" sz="1600" dirty="0" err="1">
                <a:solidFill>
                  <a:schemeClr val="bg1"/>
                </a:solidFill>
                <a:latin typeface="Verdana"/>
                <a:ea typeface="Verdana"/>
                <a:cs typeface="Arial"/>
              </a:rPr>
              <a:t>G.Fusco</a:t>
            </a:r>
            <a:r>
              <a:rPr lang="en-GB" sz="1600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, </a:t>
            </a:r>
            <a:r>
              <a:rPr lang="en-GB" sz="1600" dirty="0" err="1">
                <a:solidFill>
                  <a:schemeClr val="bg1"/>
                </a:solidFill>
                <a:latin typeface="Verdana"/>
                <a:ea typeface="Verdana"/>
                <a:cs typeface="Arial"/>
              </a:rPr>
              <a:t>E.Honoré</a:t>
            </a:r>
            <a:r>
              <a:rPr lang="en-GB" sz="1600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-Livermore, </a:t>
            </a:r>
            <a:r>
              <a:rPr lang="en-GB" sz="1600" dirty="0" err="1">
                <a:solidFill>
                  <a:schemeClr val="bg1"/>
                </a:solidFill>
                <a:latin typeface="Verdana"/>
                <a:ea typeface="Verdana"/>
                <a:cs typeface="Arial"/>
              </a:rPr>
              <a:t>E.Sakalauskaite</a:t>
            </a:r>
            <a:r>
              <a:rPr lang="en-GB" sz="1600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: ESA ESTEC</a:t>
            </a:r>
          </a:p>
          <a:p>
            <a:pPr defTabSz="882030">
              <a:spcAft>
                <a:spcPts val="600"/>
              </a:spcAft>
              <a:defRPr/>
            </a:pPr>
            <a:r>
              <a:rPr lang="en-GB" sz="1600" dirty="0" err="1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E.Schoenemann</a:t>
            </a:r>
            <a:r>
              <a:rPr lang="en-GB" sz="160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GB" sz="1600" dirty="0" err="1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W.Enderle</a:t>
            </a:r>
            <a:r>
              <a:rPr lang="en-GB" sz="160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: ESA ESOC</a:t>
            </a:r>
          </a:p>
          <a:p>
            <a:pPr defTabSz="882030">
              <a:spcAft>
                <a:spcPts val="600"/>
              </a:spcAft>
              <a:defRPr/>
            </a:pPr>
            <a:r>
              <a:rPr lang="en-GB" sz="1600" dirty="0" err="1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V.Navarro</a:t>
            </a:r>
            <a:r>
              <a:rPr lang="en-GB" sz="160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: ESA ESAC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73D4DC-C555-9969-56E1-70FE17C921E9}"/>
              </a:ext>
            </a:extLst>
          </p:cNvPr>
          <p:cNvGrpSpPr>
            <a:grpSpLocks noChangeAspect="1"/>
          </p:cNvGrpSpPr>
          <p:nvPr/>
        </p:nvGrpSpPr>
        <p:grpSpPr>
          <a:xfrm>
            <a:off x="8196149" y="2615796"/>
            <a:ext cx="3465743" cy="3542174"/>
            <a:chOff x="7594354" y="2166614"/>
            <a:chExt cx="3962408" cy="3962408"/>
          </a:xfrm>
        </p:grpSpPr>
        <p:pic>
          <p:nvPicPr>
            <p:cNvPr id="13" name="Picture 12" descr="A logo of a planet&#10;&#10;Description automatically generated">
              <a:extLst>
                <a:ext uri="{FF2B5EF4-FFF2-40B4-BE49-F238E27FC236}">
                  <a16:creationId xmlns:a16="http://schemas.microsoft.com/office/drawing/2014/main" id="{857E2782-3413-091C-CFFF-88028588F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354" y="2166614"/>
              <a:ext cx="3962408" cy="3962408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C36EB0C-2C11-FE20-E009-FD4C6738E381}"/>
                </a:ext>
              </a:extLst>
            </p:cNvPr>
            <p:cNvSpPr/>
            <p:nvPr/>
          </p:nvSpPr>
          <p:spPr>
            <a:xfrm>
              <a:off x="7748588" y="2312378"/>
              <a:ext cx="3672620" cy="365760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 descr="A white and orange objec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B2AC1A89-137D-A845-01A1-F9CF68213D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2" y="4402714"/>
            <a:ext cx="7473173" cy="204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>
            <a:extLst>
              <a:ext uri="{FF2B5EF4-FFF2-40B4-BE49-F238E27FC236}">
                <a16:creationId xmlns:a16="http://schemas.microsoft.com/office/drawing/2014/main" id="{62AD26BB-E91D-C050-ED9A-1D08D8B9FDFF}"/>
              </a:ext>
            </a:extLst>
          </p:cNvPr>
          <p:cNvSpPr/>
          <p:nvPr/>
        </p:nvSpPr>
        <p:spPr>
          <a:xfrm rot="18785277">
            <a:off x="9431762" y="1979931"/>
            <a:ext cx="1373795" cy="1499280"/>
          </a:xfrm>
          <a:prstGeom prst="cub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3D728D-7E26-9B51-F1AF-8F44C4E58399}"/>
              </a:ext>
            </a:extLst>
          </p:cNvPr>
          <p:cNvCxnSpPr>
            <a:cxnSpLocks/>
            <a:stCxn id="69" idx="2"/>
            <a:endCxn id="52" idx="0"/>
          </p:cNvCxnSpPr>
          <p:nvPr/>
        </p:nvCxnSpPr>
        <p:spPr>
          <a:xfrm flipH="1">
            <a:off x="9520809" y="1655730"/>
            <a:ext cx="1330939" cy="2956031"/>
          </a:xfrm>
          <a:prstGeom prst="straightConnector1">
            <a:avLst/>
          </a:prstGeom>
          <a:ln w="3175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B123C03-811C-CE95-82F8-765D951F4DBE}"/>
              </a:ext>
            </a:extLst>
          </p:cNvPr>
          <p:cNvGrpSpPr>
            <a:grpSpLocks noChangeAspect="1"/>
          </p:cNvGrpSpPr>
          <p:nvPr/>
        </p:nvGrpSpPr>
        <p:grpSpPr>
          <a:xfrm>
            <a:off x="9706183" y="1269712"/>
            <a:ext cx="2295592" cy="386018"/>
            <a:chOff x="5294298" y="3553553"/>
            <a:chExt cx="2295592" cy="386018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EACF886-8D0C-9F9A-A669-93D364D46566}"/>
                </a:ext>
              </a:extLst>
            </p:cNvPr>
            <p:cNvSpPr/>
            <p:nvPr/>
          </p:nvSpPr>
          <p:spPr>
            <a:xfrm rot="21192249">
              <a:off x="5294298" y="3736273"/>
              <a:ext cx="758684" cy="19326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921B21-5548-584F-F649-2C880FACB943}"/>
                </a:ext>
              </a:extLst>
            </p:cNvPr>
            <p:cNvSpPr/>
            <p:nvPr/>
          </p:nvSpPr>
          <p:spPr>
            <a:xfrm>
              <a:off x="6079863" y="3579571"/>
              <a:ext cx="720000" cy="36000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b="1"/>
                <a:t>GNSS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C55A0BB-B9E5-62F5-9731-7D522FFBC098}"/>
                </a:ext>
              </a:extLst>
            </p:cNvPr>
            <p:cNvSpPr/>
            <p:nvPr/>
          </p:nvSpPr>
          <p:spPr>
            <a:xfrm rot="21192249">
              <a:off x="6831206" y="3553553"/>
              <a:ext cx="758684" cy="19326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 dirty="0"/>
              <a:t>GENESIS Satellite and Payload Overview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748071-39F4-95CD-70FA-BE2F050C6FCE}"/>
              </a:ext>
            </a:extLst>
          </p:cNvPr>
          <p:cNvCxnSpPr>
            <a:cxnSpLocks/>
            <a:stCxn id="39" idx="2"/>
            <a:endCxn id="52" idx="0"/>
          </p:cNvCxnSpPr>
          <p:nvPr/>
        </p:nvCxnSpPr>
        <p:spPr>
          <a:xfrm>
            <a:off x="8612182" y="1414933"/>
            <a:ext cx="908627" cy="3196828"/>
          </a:xfrm>
          <a:prstGeom prst="straightConnector1">
            <a:avLst/>
          </a:prstGeom>
          <a:ln w="3175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42D5D8F8-12F9-C7E2-A851-5813F4AD0AC9}"/>
              </a:ext>
            </a:extLst>
          </p:cNvPr>
          <p:cNvSpPr/>
          <p:nvPr/>
        </p:nvSpPr>
        <p:spPr>
          <a:xfrm>
            <a:off x="7442200" y="5359153"/>
            <a:ext cx="4880531" cy="1239161"/>
          </a:xfrm>
          <a:prstGeom prst="arc">
            <a:avLst>
              <a:gd name="adj1" fmla="val 11226525"/>
              <a:gd name="adj2" fmla="val 21194119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0EBDAF-F87F-BEBA-279E-E0A8A2735A1F}"/>
              </a:ext>
            </a:extLst>
          </p:cNvPr>
          <p:cNvGrpSpPr>
            <a:grpSpLocks noChangeAspect="1"/>
          </p:cNvGrpSpPr>
          <p:nvPr/>
        </p:nvGrpSpPr>
        <p:grpSpPr>
          <a:xfrm>
            <a:off x="9604167" y="2409409"/>
            <a:ext cx="1009906" cy="1039168"/>
            <a:chOff x="1601958" y="3387994"/>
            <a:chExt cx="2028865" cy="20876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BFA2BF-93B4-6010-4463-BA0CC8C76384}"/>
                </a:ext>
              </a:extLst>
            </p:cNvPr>
            <p:cNvSpPr/>
            <p:nvPr/>
          </p:nvSpPr>
          <p:spPr>
            <a:xfrm rot="2700000">
              <a:off x="1573038" y="3417860"/>
              <a:ext cx="2087651" cy="2027919"/>
            </a:xfrm>
            <a:prstGeom prst="rect">
              <a:avLst/>
            </a:prstGeom>
            <a:solidFill>
              <a:schemeClr val="tx1"/>
            </a:solidFill>
            <a:ln w="539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CC37F0-F4CD-D645-F243-224116E291B4}"/>
                </a:ext>
              </a:extLst>
            </p:cNvPr>
            <p:cNvGrpSpPr/>
            <p:nvPr/>
          </p:nvGrpSpPr>
          <p:grpSpPr>
            <a:xfrm>
              <a:off x="1601958" y="3424344"/>
              <a:ext cx="1960227" cy="1988901"/>
              <a:chOff x="1601958" y="3424344"/>
              <a:chExt cx="1960227" cy="198890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A842A3D-598C-2D57-40EA-1686DB9B07B4}"/>
                  </a:ext>
                </a:extLst>
              </p:cNvPr>
              <p:cNvGrpSpPr/>
              <p:nvPr/>
            </p:nvGrpSpPr>
            <p:grpSpPr>
              <a:xfrm rot="2751681">
                <a:off x="1601958" y="4048133"/>
                <a:ext cx="720000" cy="720000"/>
                <a:chOff x="3688556" y="976312"/>
                <a:chExt cx="720000" cy="720000"/>
              </a:xfrm>
            </p:grpSpPr>
            <p:sp>
              <p:nvSpPr>
                <p:cNvPr id="30" name="Flowchart: Connector 29">
                  <a:extLst>
                    <a:ext uri="{FF2B5EF4-FFF2-40B4-BE49-F238E27FC236}">
                      <a16:creationId xmlns:a16="http://schemas.microsoft.com/office/drawing/2014/main" id="{4CEA79E4-EBEF-C0ED-7218-A6D753CB0A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8556" y="976312"/>
                  <a:ext cx="720000" cy="720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89016A0-A7E3-27BC-7436-22FABD7369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48556" y="976312"/>
                  <a:ext cx="360000" cy="3600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14671A1-D4AD-8FCD-1514-8525B5029AEA}"/>
                  </a:ext>
                </a:extLst>
              </p:cNvPr>
              <p:cNvGrpSpPr/>
              <p:nvPr/>
            </p:nvGrpSpPr>
            <p:grpSpPr>
              <a:xfrm rot="13515042">
                <a:off x="2842185" y="4058795"/>
                <a:ext cx="720000" cy="720000"/>
                <a:chOff x="4644159" y="976312"/>
                <a:chExt cx="720000" cy="720000"/>
              </a:xfrm>
            </p:grpSpPr>
            <p:sp>
              <p:nvSpPr>
                <p:cNvPr id="28" name="Flowchart: Connector 27">
                  <a:extLst>
                    <a:ext uri="{FF2B5EF4-FFF2-40B4-BE49-F238E27FC236}">
                      <a16:creationId xmlns:a16="http://schemas.microsoft.com/office/drawing/2014/main" id="{95E5E44B-323D-CAB0-3BDB-49525AD542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44159" y="976312"/>
                  <a:ext cx="720000" cy="720000"/>
                </a:xfrm>
                <a:prstGeom prst="flowChartConnector">
                  <a:avLst/>
                </a:prstGeom>
                <a:solidFill>
                  <a:srgbClr val="3399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B04B188-4DFF-6C16-0EE2-AE034A35A0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04159" y="976312"/>
                  <a:ext cx="360000" cy="360000"/>
                </a:xfrm>
                <a:prstGeom prst="rect">
                  <a:avLst/>
                </a:prstGeom>
                <a:solidFill>
                  <a:srgbClr val="3399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7AE5A6F-5667-B6D6-A6F6-E7E49B95F184}"/>
                  </a:ext>
                </a:extLst>
              </p:cNvPr>
              <p:cNvGrpSpPr/>
              <p:nvPr/>
            </p:nvGrpSpPr>
            <p:grpSpPr>
              <a:xfrm rot="18914495">
                <a:off x="2217931" y="4693245"/>
                <a:ext cx="720000" cy="720000"/>
                <a:chOff x="3636168" y="1816893"/>
                <a:chExt cx="720000" cy="720000"/>
              </a:xfrm>
            </p:grpSpPr>
            <p:sp>
              <p:nvSpPr>
                <p:cNvPr id="26" name="Flowchart: Connector 25">
                  <a:extLst>
                    <a:ext uri="{FF2B5EF4-FFF2-40B4-BE49-F238E27FC236}">
                      <a16:creationId xmlns:a16="http://schemas.microsoft.com/office/drawing/2014/main" id="{1ECC331F-C710-0866-05FB-D94B17AEEB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36168" y="1816893"/>
                  <a:ext cx="720000" cy="720000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7E39970-DA3A-C876-08E0-C9A0641276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96168" y="1816893"/>
                  <a:ext cx="360000" cy="360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C2AE010-CEC3-115A-C1DA-6B9B133AC61D}"/>
                  </a:ext>
                </a:extLst>
              </p:cNvPr>
              <p:cNvGrpSpPr/>
              <p:nvPr/>
            </p:nvGrpSpPr>
            <p:grpSpPr>
              <a:xfrm rot="8113327">
                <a:off x="2220171" y="3424344"/>
                <a:ext cx="720000" cy="720000"/>
                <a:chOff x="4644159" y="1845468"/>
                <a:chExt cx="720000" cy="720000"/>
              </a:xfrm>
            </p:grpSpPr>
            <p:sp>
              <p:nvSpPr>
                <p:cNvPr id="21" name="Flowchart: Connector 20">
                  <a:extLst>
                    <a:ext uri="{FF2B5EF4-FFF2-40B4-BE49-F238E27FC236}">
                      <a16:creationId xmlns:a16="http://schemas.microsoft.com/office/drawing/2014/main" id="{7DD03F37-A5F2-079E-2FC6-4A26D54F16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44159" y="1845468"/>
                  <a:ext cx="720000" cy="720000"/>
                </a:xfrm>
                <a:prstGeom prst="flowChartConnector">
                  <a:avLst/>
                </a:prstGeom>
                <a:solidFill>
                  <a:srgbClr val="0099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8988AEB-17AF-D15E-02AC-27A0112544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04159" y="1845468"/>
                  <a:ext cx="360000" cy="360000"/>
                </a:xfrm>
                <a:prstGeom prst="rect">
                  <a:avLst/>
                </a:prstGeom>
                <a:solidFill>
                  <a:srgbClr val="0099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6631334-3743-4015-E52B-AA61EAD09A4C}"/>
              </a:ext>
            </a:extLst>
          </p:cNvPr>
          <p:cNvCxnSpPr>
            <a:cxnSpLocks/>
            <a:stCxn id="49" idx="0"/>
            <a:endCxn id="30" idx="5"/>
          </p:cNvCxnSpPr>
          <p:nvPr/>
        </p:nvCxnSpPr>
        <p:spPr>
          <a:xfrm flipH="1" flipV="1">
            <a:off x="9780670" y="3096379"/>
            <a:ext cx="442530" cy="1327742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1F9214A-3987-2045-8E3F-11C3E5E4BE85}"/>
              </a:ext>
            </a:extLst>
          </p:cNvPr>
          <p:cNvCxnSpPr>
            <a:cxnSpLocks/>
            <a:stCxn id="43" idx="0"/>
            <a:endCxn id="26" idx="4"/>
          </p:cNvCxnSpPr>
          <p:nvPr/>
        </p:nvCxnSpPr>
        <p:spPr>
          <a:xfrm flipH="1" flipV="1">
            <a:off x="10216152" y="3365564"/>
            <a:ext cx="757530" cy="1124183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7FDF13F-D8B5-CC77-BB93-721C2A529389}"/>
              </a:ext>
            </a:extLst>
          </p:cNvPr>
          <p:cNvCxnSpPr>
            <a:cxnSpLocks/>
            <a:stCxn id="46" idx="2"/>
            <a:endCxn id="28" idx="2"/>
          </p:cNvCxnSpPr>
          <p:nvPr/>
        </p:nvCxnSpPr>
        <p:spPr>
          <a:xfrm flipH="1" flipV="1">
            <a:off x="10526866" y="3049775"/>
            <a:ext cx="1057632" cy="1671283"/>
          </a:xfrm>
          <a:prstGeom prst="straightConnector1">
            <a:avLst/>
          </a:prstGeom>
          <a:ln w="31750">
            <a:solidFill>
              <a:srgbClr val="0099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6E71898-A011-068D-9C3A-A8B920094ACF}"/>
              </a:ext>
            </a:extLst>
          </p:cNvPr>
          <p:cNvCxnSpPr>
            <a:cxnSpLocks/>
            <a:stCxn id="39" idx="2"/>
            <a:endCxn id="21" idx="3"/>
          </p:cNvCxnSpPr>
          <p:nvPr/>
        </p:nvCxnSpPr>
        <p:spPr>
          <a:xfrm>
            <a:off x="8612182" y="1414933"/>
            <a:ext cx="1479604" cy="1012572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31045A-3B88-9F97-B6C6-C117498411CA}"/>
              </a:ext>
            </a:extLst>
          </p:cNvPr>
          <p:cNvGrpSpPr>
            <a:grpSpLocks noChangeAspect="1"/>
          </p:cNvGrpSpPr>
          <p:nvPr/>
        </p:nvGrpSpPr>
        <p:grpSpPr>
          <a:xfrm>
            <a:off x="7466617" y="1028915"/>
            <a:ext cx="2295592" cy="386018"/>
            <a:chOff x="5294298" y="3553553"/>
            <a:chExt cx="2295592" cy="38601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12845F4-4EF8-14D7-4F21-572ED3BA0ACE}"/>
                </a:ext>
              </a:extLst>
            </p:cNvPr>
            <p:cNvSpPr/>
            <p:nvPr/>
          </p:nvSpPr>
          <p:spPr>
            <a:xfrm rot="21192249">
              <a:off x="5294298" y="3736273"/>
              <a:ext cx="758684" cy="19326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1CFE210-A5C5-E4E2-970F-C94BF5BB6229}"/>
                </a:ext>
              </a:extLst>
            </p:cNvPr>
            <p:cNvSpPr/>
            <p:nvPr/>
          </p:nvSpPr>
          <p:spPr>
            <a:xfrm>
              <a:off x="6079863" y="3579571"/>
              <a:ext cx="720000" cy="36000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b="1"/>
                <a:t>GNSS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A21F317-5C7C-FDCF-EA39-75E924F2DF10}"/>
                </a:ext>
              </a:extLst>
            </p:cNvPr>
            <p:cNvSpPr/>
            <p:nvPr/>
          </p:nvSpPr>
          <p:spPr>
            <a:xfrm rot="21192249">
              <a:off x="6831206" y="3553553"/>
              <a:ext cx="758684" cy="19326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6AB203-38D0-6377-D9F2-C89578D27DB6}"/>
              </a:ext>
            </a:extLst>
          </p:cNvPr>
          <p:cNvGrpSpPr>
            <a:grpSpLocks noChangeAspect="1"/>
          </p:cNvGrpSpPr>
          <p:nvPr/>
        </p:nvGrpSpPr>
        <p:grpSpPr>
          <a:xfrm>
            <a:off x="10655042" y="4489747"/>
            <a:ext cx="637279" cy="935033"/>
            <a:chOff x="6481763" y="4191168"/>
            <a:chExt cx="720000" cy="105640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3240D96-7FB0-AFFF-7360-80810D8F7BE8}"/>
                </a:ext>
              </a:extLst>
            </p:cNvPr>
            <p:cNvSpPr/>
            <p:nvPr/>
          </p:nvSpPr>
          <p:spPr>
            <a:xfrm>
              <a:off x="6481763" y="4527572"/>
              <a:ext cx="720000" cy="72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800" b="1"/>
                <a:t>SLR</a:t>
              </a: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A6337F89-663A-9DB6-1447-CB30CDB7A5FB}"/>
                </a:ext>
              </a:extLst>
            </p:cNvPr>
            <p:cNvSpPr/>
            <p:nvPr/>
          </p:nvSpPr>
          <p:spPr>
            <a:xfrm>
              <a:off x="6481763" y="4191168"/>
              <a:ext cx="720000" cy="7200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E04CBF-6385-73FA-E791-F06EE9BF6847}"/>
              </a:ext>
            </a:extLst>
          </p:cNvPr>
          <p:cNvGrpSpPr>
            <a:grpSpLocks noChangeAspect="1"/>
          </p:cNvGrpSpPr>
          <p:nvPr/>
        </p:nvGrpSpPr>
        <p:grpSpPr>
          <a:xfrm>
            <a:off x="11293854" y="4442321"/>
            <a:ext cx="745362" cy="1140912"/>
            <a:chOff x="7910024" y="4391573"/>
            <a:chExt cx="836014" cy="1279671"/>
          </a:xfrm>
        </p:grpSpPr>
        <p:sp>
          <p:nvSpPr>
            <p:cNvPr id="45" name="Trapezoid 44">
              <a:extLst>
                <a:ext uri="{FF2B5EF4-FFF2-40B4-BE49-F238E27FC236}">
                  <a16:creationId xmlns:a16="http://schemas.microsoft.com/office/drawing/2014/main" id="{14CC50AF-E65C-DCF4-435E-F68D1AC582F3}"/>
                </a:ext>
              </a:extLst>
            </p:cNvPr>
            <p:cNvSpPr/>
            <p:nvPr/>
          </p:nvSpPr>
          <p:spPr>
            <a:xfrm>
              <a:off x="8026038" y="4951244"/>
              <a:ext cx="720000" cy="720000"/>
            </a:xfrm>
            <a:prstGeom prst="trapezoid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800" b="1"/>
                <a:t>VLBI</a:t>
              </a:r>
            </a:p>
          </p:txBody>
        </p:sp>
        <p:sp>
          <p:nvSpPr>
            <p:cNvPr id="46" name="Chord 45">
              <a:extLst>
                <a:ext uri="{FF2B5EF4-FFF2-40B4-BE49-F238E27FC236}">
                  <a16:creationId xmlns:a16="http://schemas.microsoft.com/office/drawing/2014/main" id="{A13D57C2-FED7-292F-F6E5-6427D2E3B384}"/>
                </a:ext>
              </a:extLst>
            </p:cNvPr>
            <p:cNvSpPr/>
            <p:nvPr/>
          </p:nvSpPr>
          <p:spPr>
            <a:xfrm rot="16200000">
              <a:off x="7910024" y="4391573"/>
              <a:ext cx="720000" cy="720000"/>
            </a:xfrm>
            <a:prstGeom prst="chord">
              <a:avLst>
                <a:gd name="adj1" fmla="val 2700000"/>
                <a:gd name="adj2" fmla="val 14618509"/>
              </a:avLst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92A199-9DB6-1F96-527E-5472763B203C}"/>
              </a:ext>
            </a:extLst>
          </p:cNvPr>
          <p:cNvGrpSpPr>
            <a:grpSpLocks noChangeAspect="1"/>
          </p:cNvGrpSpPr>
          <p:nvPr/>
        </p:nvGrpSpPr>
        <p:grpSpPr>
          <a:xfrm>
            <a:off x="9909405" y="4424121"/>
            <a:ext cx="627589" cy="941383"/>
            <a:chOff x="5535983" y="4591244"/>
            <a:chExt cx="720000" cy="1080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623E326-DE9C-F1E9-83FE-79240E5DB583}"/>
                </a:ext>
              </a:extLst>
            </p:cNvPr>
            <p:cNvSpPr/>
            <p:nvPr/>
          </p:nvSpPr>
          <p:spPr>
            <a:xfrm>
              <a:off x="5535983" y="5311244"/>
              <a:ext cx="720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800" b="1"/>
                <a:t>DORIS</a:t>
              </a:r>
            </a:p>
          </p:txBody>
        </p:sp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429FD239-0A90-CAF1-495F-37234C7CC8F8}"/>
                </a:ext>
              </a:extLst>
            </p:cNvPr>
            <p:cNvSpPr/>
            <p:nvPr/>
          </p:nvSpPr>
          <p:spPr>
            <a:xfrm>
              <a:off x="5774539" y="4591244"/>
              <a:ext cx="242887" cy="720000"/>
            </a:xfrm>
            <a:prstGeom prst="trapezoid">
              <a:avLst>
                <a:gd name="adj" fmla="val 1078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9DFAE5D-DAA6-06AF-CDD5-F0542DFC72A9}"/>
              </a:ext>
            </a:extLst>
          </p:cNvPr>
          <p:cNvGrpSpPr/>
          <p:nvPr/>
        </p:nvGrpSpPr>
        <p:grpSpPr>
          <a:xfrm>
            <a:off x="9275927" y="4611761"/>
            <a:ext cx="486282" cy="788359"/>
            <a:chOff x="9377527" y="4948311"/>
            <a:chExt cx="486282" cy="78835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655F201-6558-CC02-EC2F-59F2314584B8}"/>
                </a:ext>
              </a:extLst>
            </p:cNvPr>
            <p:cNvSpPr/>
            <p:nvPr/>
          </p:nvSpPr>
          <p:spPr>
            <a:xfrm>
              <a:off x="9377527" y="5304670"/>
              <a:ext cx="486282" cy="43200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800" b="1"/>
                <a:t>GNSS</a:t>
              </a: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ABC7BC16-803F-E714-EAB0-BCAD81B04195}"/>
                </a:ext>
              </a:extLst>
            </p:cNvPr>
            <p:cNvSpPr/>
            <p:nvPr/>
          </p:nvSpPr>
          <p:spPr>
            <a:xfrm>
              <a:off x="9478409" y="4948311"/>
              <a:ext cx="288000" cy="288000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4FDA4C-F97D-CEFE-5063-3A36CFD70155}"/>
              </a:ext>
            </a:extLst>
          </p:cNvPr>
          <p:cNvGrpSpPr>
            <a:grpSpLocks noChangeAspect="1"/>
          </p:cNvGrpSpPr>
          <p:nvPr/>
        </p:nvGrpSpPr>
        <p:grpSpPr>
          <a:xfrm>
            <a:off x="8096980" y="4716442"/>
            <a:ext cx="720000" cy="815371"/>
            <a:chOff x="3639949" y="4992929"/>
            <a:chExt cx="720000" cy="815371"/>
          </a:xfrm>
          <a:solidFill>
            <a:srgbClr val="8197A6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7BFED3E-3CB4-F014-6BB7-9BAD7D577458}"/>
                </a:ext>
              </a:extLst>
            </p:cNvPr>
            <p:cNvSpPr>
              <a:spLocks/>
            </p:cNvSpPr>
            <p:nvPr/>
          </p:nvSpPr>
          <p:spPr>
            <a:xfrm>
              <a:off x="3639949" y="5448300"/>
              <a:ext cx="720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800" b="1"/>
                <a:t>GCS</a:t>
              </a:r>
            </a:p>
          </p:txBody>
        </p:sp>
        <p:sp>
          <p:nvSpPr>
            <p:cNvPr id="55" name="Chord 54">
              <a:extLst>
                <a:ext uri="{FF2B5EF4-FFF2-40B4-BE49-F238E27FC236}">
                  <a16:creationId xmlns:a16="http://schemas.microsoft.com/office/drawing/2014/main" id="{F8180716-E91D-4C64-EE42-3FD8A4BDFFF3}"/>
                </a:ext>
              </a:extLst>
            </p:cNvPr>
            <p:cNvSpPr/>
            <p:nvPr/>
          </p:nvSpPr>
          <p:spPr>
            <a:xfrm>
              <a:off x="3871045" y="4992929"/>
              <a:ext cx="441999" cy="455371"/>
            </a:xfrm>
            <a:prstGeom prst="chord">
              <a:avLst>
                <a:gd name="adj1" fmla="val 2700000"/>
                <a:gd name="adj2" fmla="val 12767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43B4C67-0D1D-0EF8-43CA-C27752CB4680}"/>
              </a:ext>
            </a:extLst>
          </p:cNvPr>
          <p:cNvCxnSpPr>
            <a:cxnSpLocks/>
            <a:stCxn id="55" idx="2"/>
            <a:endCxn id="15" idx="2"/>
          </p:cNvCxnSpPr>
          <p:nvPr/>
        </p:nvCxnSpPr>
        <p:spPr>
          <a:xfrm flipV="1">
            <a:off x="8534669" y="3285882"/>
            <a:ext cx="1217797" cy="1677189"/>
          </a:xfrm>
          <a:prstGeom prst="straightConnector1">
            <a:avLst/>
          </a:prstGeom>
          <a:ln w="12700">
            <a:solidFill>
              <a:srgbClr val="8197A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3131D5A-FD9F-A90F-D9BF-62EE6AA4AEC4}"/>
              </a:ext>
            </a:extLst>
          </p:cNvPr>
          <p:cNvSpPr/>
          <p:nvPr/>
        </p:nvSpPr>
        <p:spPr>
          <a:xfrm>
            <a:off x="9193680" y="5481167"/>
            <a:ext cx="639263" cy="346201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800" b="1"/>
              <a:t>PROAD</a:t>
            </a:r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8015AF13-E984-A4D6-B644-783591F21A33}"/>
              </a:ext>
            </a:extLst>
          </p:cNvPr>
          <p:cNvCxnSpPr>
            <a:cxnSpLocks/>
            <a:stCxn id="48" idx="2"/>
          </p:cNvCxnSpPr>
          <p:nvPr/>
        </p:nvCxnSpPr>
        <p:spPr>
          <a:xfrm rot="5400000">
            <a:off x="9953582" y="5243334"/>
            <a:ext cx="147449" cy="391788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CC5DD5D7-65DB-38EB-26EC-DBC64B94332D}"/>
              </a:ext>
            </a:extLst>
          </p:cNvPr>
          <p:cNvCxnSpPr>
            <a:cxnSpLocks/>
            <a:stCxn id="42" idx="2"/>
          </p:cNvCxnSpPr>
          <p:nvPr/>
        </p:nvCxnSpPr>
        <p:spPr>
          <a:xfrm rot="5400000">
            <a:off x="10308867" y="4948857"/>
            <a:ext cx="188893" cy="1140739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CD124757-7D6F-18E1-51C4-9462DA1D749C}"/>
              </a:ext>
            </a:extLst>
          </p:cNvPr>
          <p:cNvCxnSpPr>
            <a:cxnSpLocks/>
            <a:stCxn id="45" idx="2"/>
          </p:cNvCxnSpPr>
          <p:nvPr/>
        </p:nvCxnSpPr>
        <p:spPr>
          <a:xfrm rot="5400000">
            <a:off x="10701877" y="4714300"/>
            <a:ext cx="147442" cy="1885309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16EB4673-7C87-744F-6562-40902E7511C8}"/>
              </a:ext>
            </a:extLst>
          </p:cNvPr>
          <p:cNvCxnSpPr>
            <a:cxnSpLocks/>
            <a:stCxn id="54" idx="2"/>
          </p:cNvCxnSpPr>
          <p:nvPr/>
        </p:nvCxnSpPr>
        <p:spPr>
          <a:xfrm rot="16200000" flipH="1">
            <a:off x="8725898" y="5262894"/>
            <a:ext cx="198865" cy="736701"/>
          </a:xfrm>
          <a:prstGeom prst="bentConnector2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FDA870A9-5369-F469-E70C-8FF217518AA9}"/>
              </a:ext>
            </a:extLst>
          </p:cNvPr>
          <p:cNvSpPr/>
          <p:nvPr/>
        </p:nvSpPr>
        <p:spPr>
          <a:xfrm>
            <a:off x="9025254" y="6124228"/>
            <a:ext cx="976113" cy="22474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/>
              <a:t>users</a:t>
            </a:r>
          </a:p>
        </p:txBody>
      </p:sp>
      <p:sp>
        <p:nvSpPr>
          <p:cNvPr id="63" name="Arrow: Left-Right 62">
            <a:extLst>
              <a:ext uri="{FF2B5EF4-FFF2-40B4-BE49-F238E27FC236}">
                <a16:creationId xmlns:a16="http://schemas.microsoft.com/office/drawing/2014/main" id="{ECFCA7EE-205E-5D03-AFFE-33CDE075B132}"/>
              </a:ext>
            </a:extLst>
          </p:cNvPr>
          <p:cNvSpPr/>
          <p:nvPr/>
        </p:nvSpPr>
        <p:spPr>
          <a:xfrm rot="16200000">
            <a:off x="9366623" y="5910498"/>
            <a:ext cx="293373" cy="127113"/>
          </a:xfrm>
          <a:prstGeom prst="leftRightArrow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FB496741-05CE-49C8-3BFE-A6894A2B92E4}"/>
              </a:ext>
            </a:extLst>
          </p:cNvPr>
          <p:cNvCxnSpPr>
            <a:cxnSpLocks/>
            <a:stCxn id="51" idx="2"/>
            <a:endCxn id="57" idx="0"/>
          </p:cNvCxnSpPr>
          <p:nvPr/>
        </p:nvCxnSpPr>
        <p:spPr>
          <a:xfrm rot="5400000">
            <a:off x="9475667" y="5437765"/>
            <a:ext cx="81047" cy="5756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1DEA95C-05D8-EA78-3A9B-16BCF50EB30E}"/>
              </a:ext>
            </a:extLst>
          </p:cNvPr>
          <p:cNvCxnSpPr>
            <a:cxnSpLocks/>
            <a:stCxn id="69" idx="2"/>
            <a:endCxn id="21" idx="3"/>
          </p:cNvCxnSpPr>
          <p:nvPr/>
        </p:nvCxnSpPr>
        <p:spPr>
          <a:xfrm flipH="1">
            <a:off x="10091786" y="1655730"/>
            <a:ext cx="759962" cy="771775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27830-A2FA-95DA-6C32-ED8A87189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" y="954225"/>
            <a:ext cx="7144015" cy="5404911"/>
          </a:xfrm>
          <a:solidFill>
            <a:schemeClr val="accent6">
              <a:alpha val="38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Description</a:t>
            </a:r>
          </a:p>
          <a:p>
            <a:pPr marL="285750" indent="-285750"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Satellite ~250-300kg, ~6000km alt. (MEO), ~95º inclination</a:t>
            </a:r>
          </a:p>
          <a:p>
            <a:pPr marL="285750" indent="-285750"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Platform: maximum reuse of qualified equipment </a:t>
            </a:r>
          </a:p>
          <a:p>
            <a:pPr marL="285750" indent="-285750"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Payload: 4 co-located geodetic instruments (GNSS, DORIS, SLR, VLBI) and an ultra-stable oscillator for synchronisation</a:t>
            </a:r>
            <a:endParaRPr lang="en-GB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Key drivers:</a:t>
            </a:r>
            <a:endParaRPr lang="en-GB" dirty="0">
              <a:solidFill>
                <a:schemeClr val="bg1"/>
              </a:solidFill>
            </a:endParaRP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Radiation environment: total dose and single events effects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Radiofrequency and electromagnetic compatibility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Non-gravitational forces: mechanisms, geometry, materials...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Spacecraft centre-of-mass and attitude law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Synchronisation of active instruments to the on-board oscillator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On-board instruments systematic biases and their calibrations: phase centres + group delays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570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14" descr="ESA - Galileo satellites well on way to working orbit">
            <a:extLst>
              <a:ext uri="{FF2B5EF4-FFF2-40B4-BE49-F238E27FC236}">
                <a16:creationId xmlns:a16="http://schemas.microsoft.com/office/drawing/2014/main" id="{2C2B6C83-0E21-37F7-57E5-C3AB6379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415" y="945031"/>
            <a:ext cx="2645111" cy="148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/>
              <a:t>GENESIS Payload: GNSS Receiver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4496826-2456-F427-0BE8-20210DEE3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" y="974847"/>
            <a:ext cx="7144015" cy="5388709"/>
          </a:xfrm>
          <a:solidFill>
            <a:schemeClr val="accent6">
              <a:alpha val="38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Description: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Multi-channel/multi-GNSS receiver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Nadir and Zenith antennas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Externally synchronised to on-board reference frequency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  <a:p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Key drivers: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Quality of observables (signal-to-noise ratio, Cycle Ambiguity Resolution, ...)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GNSS visibility at 6000km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Antenna Phase </a:t>
            </a:r>
            <a:r>
              <a:rPr lang="en-GB" dirty="0" err="1">
                <a:solidFill>
                  <a:schemeClr val="bg1"/>
                </a:solidFill>
                <a:latin typeface="Arial"/>
                <a:cs typeface="Arial"/>
              </a:rPr>
              <a:t>Center</a:t>
            </a: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 Offsets calibration (vs. azimuth/elevation, vs. temperature)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Antenna location on platform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Instrument and antenna group-delay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On-board time tagging of observables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12" descr="ESA - Snowbox satnav reference station">
            <a:extLst>
              <a:ext uri="{FF2B5EF4-FFF2-40B4-BE49-F238E27FC236}">
                <a16:creationId xmlns:a16="http://schemas.microsoft.com/office/drawing/2014/main" id="{40A29649-511F-55D7-ACA9-89D11F46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666" y="4579732"/>
            <a:ext cx="2409860" cy="133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SOC GNSS Station at Awarua (AWAR) - OPS-GN (Public)">
            <a:extLst>
              <a:ext uri="{FF2B5EF4-FFF2-40B4-BE49-F238E27FC236}">
                <a16:creationId xmlns:a16="http://schemas.microsoft.com/office/drawing/2014/main" id="{A0BD9BDF-E9CC-0C9C-AFD8-092E452B0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125" y="4431486"/>
            <a:ext cx="1222878" cy="16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UREF Permanent GNSS Network">
            <a:extLst>
              <a:ext uri="{FF2B5EF4-FFF2-40B4-BE49-F238E27FC236}">
                <a16:creationId xmlns:a16="http://schemas.microsoft.com/office/drawing/2014/main" id="{57F01481-8939-F544-92EE-EC3B273BE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802" y="4664975"/>
            <a:ext cx="1179095" cy="88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ESOC GNSS Station at Kourou (KOUR) - OPS-GN (Public)">
            <a:extLst>
              <a:ext uri="{FF2B5EF4-FFF2-40B4-BE49-F238E27FC236}">
                <a16:creationId xmlns:a16="http://schemas.microsoft.com/office/drawing/2014/main" id="{4498392A-1B9E-61B2-0E7D-D063EF3D0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854" y="4159735"/>
            <a:ext cx="1222877" cy="21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6513927-E68E-677B-DBF7-9580BFC3C799}"/>
              </a:ext>
            </a:extLst>
          </p:cNvPr>
          <p:cNvGrpSpPr/>
          <p:nvPr/>
        </p:nvGrpSpPr>
        <p:grpSpPr>
          <a:xfrm>
            <a:off x="9110989" y="2508210"/>
            <a:ext cx="1436061" cy="1391634"/>
            <a:chOff x="9033647" y="2345799"/>
            <a:chExt cx="1436061" cy="1391634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A7239800-7FA0-AA6E-0E00-2DF8C5F1CDED}"/>
                </a:ext>
              </a:extLst>
            </p:cNvPr>
            <p:cNvSpPr/>
            <p:nvPr/>
          </p:nvSpPr>
          <p:spPr>
            <a:xfrm rot="18785277">
              <a:off x="9058363" y="2321083"/>
              <a:ext cx="1386630" cy="1436061"/>
            </a:xfrm>
            <a:prstGeom prst="cub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5951550-335A-0A81-3B5A-0B924DD7E94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46490" y="2698265"/>
              <a:ext cx="1009906" cy="1039168"/>
              <a:chOff x="1601958" y="3387994"/>
              <a:chExt cx="2028865" cy="2087651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1633F67-D232-192D-FC42-D3F5296EA980}"/>
                  </a:ext>
                </a:extLst>
              </p:cNvPr>
              <p:cNvSpPr/>
              <p:nvPr/>
            </p:nvSpPr>
            <p:spPr>
              <a:xfrm rot="2700000">
                <a:off x="1573038" y="3417860"/>
                <a:ext cx="2087651" cy="2027919"/>
              </a:xfrm>
              <a:prstGeom prst="rect">
                <a:avLst/>
              </a:prstGeom>
              <a:solidFill>
                <a:schemeClr val="tx1"/>
              </a:solidFill>
              <a:ln w="5397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4F11A796-C46E-5C37-530C-F0F62519A465}"/>
                  </a:ext>
                </a:extLst>
              </p:cNvPr>
              <p:cNvGrpSpPr/>
              <p:nvPr/>
            </p:nvGrpSpPr>
            <p:grpSpPr>
              <a:xfrm>
                <a:off x="1601958" y="3424344"/>
                <a:ext cx="1960227" cy="1988901"/>
                <a:chOff x="1601958" y="3424344"/>
                <a:chExt cx="1960227" cy="198890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2AED64C1-F7FD-77E7-E64C-B7E9B2423422}"/>
                    </a:ext>
                  </a:extLst>
                </p:cNvPr>
                <p:cNvGrpSpPr/>
                <p:nvPr/>
              </p:nvGrpSpPr>
              <p:grpSpPr>
                <a:xfrm rot="2751681">
                  <a:off x="1601958" y="4048133"/>
                  <a:ext cx="720000" cy="720000"/>
                  <a:chOff x="3688556" y="976312"/>
                  <a:chExt cx="720000" cy="720000"/>
                </a:xfrm>
              </p:grpSpPr>
              <p:sp>
                <p:nvSpPr>
                  <p:cNvPr id="87" name="Flowchart: Connector 86">
                    <a:extLst>
                      <a:ext uri="{FF2B5EF4-FFF2-40B4-BE49-F238E27FC236}">
                        <a16:creationId xmlns:a16="http://schemas.microsoft.com/office/drawing/2014/main" id="{6043F4B1-0C90-B840-4904-2A25A1092E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88556" y="976312"/>
                    <a:ext cx="720000" cy="720000"/>
                  </a:xfrm>
                  <a:prstGeom prst="flowChartConnector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C3599E84-BDCF-D7B0-9E04-1AEFF3E0CA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8556" y="976312"/>
                    <a:ext cx="360000" cy="360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5D941848-94D8-DB70-FDDD-8514E1DB6912}"/>
                    </a:ext>
                  </a:extLst>
                </p:cNvPr>
                <p:cNvGrpSpPr/>
                <p:nvPr/>
              </p:nvGrpSpPr>
              <p:grpSpPr>
                <a:xfrm rot="13515042">
                  <a:off x="2842185" y="4058795"/>
                  <a:ext cx="720000" cy="720000"/>
                  <a:chOff x="4644159" y="976312"/>
                  <a:chExt cx="720000" cy="720000"/>
                </a:xfrm>
              </p:grpSpPr>
              <p:sp>
                <p:nvSpPr>
                  <p:cNvPr id="85" name="Flowchart: Connector 84">
                    <a:extLst>
                      <a:ext uri="{FF2B5EF4-FFF2-40B4-BE49-F238E27FC236}">
                        <a16:creationId xmlns:a16="http://schemas.microsoft.com/office/drawing/2014/main" id="{EDE0B6FD-81A3-622E-224B-E819231323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4159" y="976312"/>
                    <a:ext cx="720000" cy="720000"/>
                  </a:xfrm>
                  <a:prstGeom prst="flowChartConnector">
                    <a:avLst/>
                  </a:prstGeom>
                  <a:solidFill>
                    <a:srgbClr val="3399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78C538BC-DDBC-6E1F-D7A4-734C1A65C7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04159" y="976312"/>
                    <a:ext cx="360000" cy="360000"/>
                  </a:xfrm>
                  <a:prstGeom prst="rect">
                    <a:avLst/>
                  </a:prstGeom>
                  <a:solidFill>
                    <a:srgbClr val="3399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016F18BB-E2B5-7ADE-C254-6B64E76A38CA}"/>
                    </a:ext>
                  </a:extLst>
                </p:cNvPr>
                <p:cNvGrpSpPr/>
                <p:nvPr/>
              </p:nvGrpSpPr>
              <p:grpSpPr>
                <a:xfrm rot="18914495">
                  <a:off x="2217931" y="4693245"/>
                  <a:ext cx="720000" cy="720000"/>
                  <a:chOff x="3636168" y="1816893"/>
                  <a:chExt cx="720000" cy="720000"/>
                </a:xfrm>
              </p:grpSpPr>
              <p:sp>
                <p:nvSpPr>
                  <p:cNvPr id="83" name="Flowchart: Connector 82">
                    <a:extLst>
                      <a:ext uri="{FF2B5EF4-FFF2-40B4-BE49-F238E27FC236}">
                        <a16:creationId xmlns:a16="http://schemas.microsoft.com/office/drawing/2014/main" id="{07122A1E-5E6A-6B16-A610-E1CD6CA702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36168" y="1816893"/>
                    <a:ext cx="720000" cy="720000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A111FDD8-7AEF-27AF-87AB-B5CD88E7E49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96168" y="1816893"/>
                    <a:ext cx="360000" cy="3600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44C18C51-79F6-A1D2-A9A5-D5989C16F9AF}"/>
                    </a:ext>
                  </a:extLst>
                </p:cNvPr>
                <p:cNvGrpSpPr/>
                <p:nvPr/>
              </p:nvGrpSpPr>
              <p:grpSpPr>
                <a:xfrm rot="8113327">
                  <a:off x="2220171" y="3424344"/>
                  <a:ext cx="720000" cy="720000"/>
                  <a:chOff x="4644159" y="1845468"/>
                  <a:chExt cx="720000" cy="720000"/>
                </a:xfrm>
              </p:grpSpPr>
              <p:sp>
                <p:nvSpPr>
                  <p:cNvPr id="81" name="Flowchart: Connector 80">
                    <a:extLst>
                      <a:ext uri="{FF2B5EF4-FFF2-40B4-BE49-F238E27FC236}">
                        <a16:creationId xmlns:a16="http://schemas.microsoft.com/office/drawing/2014/main" id="{E26C8B0F-04C4-0140-C92B-0FC278D39A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4159" y="1845468"/>
                    <a:ext cx="720000" cy="720000"/>
                  </a:xfrm>
                  <a:prstGeom prst="flowChartConnector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4462521C-FFBE-B851-048A-94DDD80022A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04159" y="1845468"/>
                    <a:ext cx="360000" cy="360000"/>
                  </a:xfrm>
                  <a:prstGeom prst="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  <p:pic>
        <p:nvPicPr>
          <p:cNvPr id="90" name="Picture 16" descr="First GPS III satellite successfully launched &gt; Air Force &gt; Article Display">
            <a:extLst>
              <a:ext uri="{FF2B5EF4-FFF2-40B4-BE49-F238E27FC236}">
                <a16:creationId xmlns:a16="http://schemas.microsoft.com/office/drawing/2014/main" id="{2989FD97-7945-03DA-EF1F-6AF16773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080" y="1191190"/>
            <a:ext cx="1904269" cy="1278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984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 dirty="0"/>
              <a:t>GENESIS Payload: VLBI Transmitter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D82D5-F3A2-37FC-B115-DA8F00341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" y="956466"/>
            <a:ext cx="7144015" cy="5404578"/>
          </a:xfrm>
          <a:solidFill>
            <a:schemeClr val="accent6">
              <a:alpha val="38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Description: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4 frequency bands within [2GHz, 14GHz]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PSFD: [0.5Jy, 10Jy]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Single nadir antenna with full Earth Field of View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Externally synchronised to on-board reference frequency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  <a:p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Key drivers: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ITU regulations, RF Interferences and EMC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Multi-band antenna over wide bandwidth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Compatibility with both legacy and VGOS stations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Antenna PCOs calibration (vs. azimuth/elevation, vs. temperature)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Instrument group-delay calibration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2" descr="Sensors 15 18767 g001 1024">
            <a:extLst>
              <a:ext uri="{FF2B5EF4-FFF2-40B4-BE49-F238E27FC236}">
                <a16:creationId xmlns:a16="http://schemas.microsoft.com/office/drawing/2014/main" id="{A6C6780B-C23D-18A7-83D6-0073C56B4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2229" r="1841" b="2229"/>
          <a:stretch/>
        </p:blipFill>
        <p:spPr bwMode="auto">
          <a:xfrm>
            <a:off x="7492222" y="4084632"/>
            <a:ext cx="2649482" cy="198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1ACE88-ABF8-7A4A-084B-FE82D4947567}"/>
              </a:ext>
            </a:extLst>
          </p:cNvPr>
          <p:cNvSpPr txBox="1"/>
          <p:nvPr/>
        </p:nvSpPr>
        <p:spPr>
          <a:xfrm>
            <a:off x="7574948" y="6019413"/>
            <a:ext cx="39768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VLBI Radio Telescope in </a:t>
            </a:r>
            <a:r>
              <a:rPr lang="en-GB" sz="1200" b="1" err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Wettzell</a:t>
            </a: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Germany</a:t>
            </a:r>
          </a:p>
          <a:p>
            <a:pPr algn="ctr"/>
            <a:r>
              <a:rPr lang="en-GB" sz="1200" i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</a:t>
            </a:r>
            <a:r>
              <a:rPr lang="en-GB" sz="1200" i="1">
                <a:solidFill>
                  <a:schemeClr val="bg1"/>
                </a:solidFill>
              </a:rPr>
              <a:t>https://shorturl.at/ctwGP)</a:t>
            </a:r>
            <a:endParaRPr lang="en-GB" sz="1200" b="1" i="1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9" name="Picture 8" descr="ESA's H2020 NAV Programmes">
            <a:extLst>
              <a:ext uri="{FF2B5EF4-FFF2-40B4-BE49-F238E27FC236}">
                <a16:creationId xmlns:a16="http://schemas.microsoft.com/office/drawing/2014/main" id="{03EDED24-418A-2BAB-B7FA-73941C67E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167" y="927109"/>
            <a:ext cx="1441867" cy="1116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5EFB19-0DAB-02A1-1B34-C082397E078B}"/>
              </a:ext>
            </a:extLst>
          </p:cNvPr>
          <p:cNvSpPr txBox="1"/>
          <p:nvPr/>
        </p:nvSpPr>
        <p:spPr>
          <a:xfrm>
            <a:off x="8564891" y="2043221"/>
            <a:ext cx="39768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VLBI Transmitter breadboard for G2G</a:t>
            </a:r>
          </a:p>
          <a:p>
            <a:pPr algn="ctr"/>
            <a:r>
              <a:rPr lang="en-GB" sz="1200" i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(https://h2020nav.esa.int/project/h2020-038-01</a:t>
            </a:r>
            <a:r>
              <a:rPr lang="en-GB" sz="1200" i="1">
                <a:solidFill>
                  <a:schemeClr val="bg1"/>
                </a:solidFill>
              </a:rPr>
              <a:t>)</a:t>
            </a:r>
            <a:endParaRPr lang="en-GB" sz="1200" b="1" i="1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85ED49-32C2-3B0A-B081-FA2B76219512}"/>
              </a:ext>
            </a:extLst>
          </p:cNvPr>
          <p:cNvGrpSpPr/>
          <p:nvPr/>
        </p:nvGrpSpPr>
        <p:grpSpPr>
          <a:xfrm>
            <a:off x="9511427" y="2870515"/>
            <a:ext cx="1436061" cy="1391634"/>
            <a:chOff x="9033647" y="2345799"/>
            <a:chExt cx="1436061" cy="1391634"/>
          </a:xfrm>
        </p:grpSpPr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9DDFE42A-D63C-F8A8-3ED8-67EF60A88286}"/>
                </a:ext>
              </a:extLst>
            </p:cNvPr>
            <p:cNvSpPr/>
            <p:nvPr/>
          </p:nvSpPr>
          <p:spPr>
            <a:xfrm rot="18785277">
              <a:off x="9058363" y="2321083"/>
              <a:ext cx="1386630" cy="1436061"/>
            </a:xfrm>
            <a:prstGeom prst="cub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AA41029-3832-8075-E1A7-3F801FB3BA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46490" y="2698265"/>
              <a:ext cx="1009906" cy="1039168"/>
              <a:chOff x="1601958" y="3387994"/>
              <a:chExt cx="2028865" cy="208765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F2667E0-5D16-4A69-1B7F-AA5FF3910F74}"/>
                  </a:ext>
                </a:extLst>
              </p:cNvPr>
              <p:cNvSpPr/>
              <p:nvPr/>
            </p:nvSpPr>
            <p:spPr>
              <a:xfrm rot="2700000">
                <a:off x="1573038" y="3417860"/>
                <a:ext cx="2087651" cy="2027919"/>
              </a:xfrm>
              <a:prstGeom prst="rect">
                <a:avLst/>
              </a:prstGeom>
              <a:solidFill>
                <a:schemeClr val="tx1"/>
              </a:solidFill>
              <a:ln w="5397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0FEFF40-0E9F-4C2F-7E2B-A6009ECAA8CD}"/>
                  </a:ext>
                </a:extLst>
              </p:cNvPr>
              <p:cNvGrpSpPr/>
              <p:nvPr/>
            </p:nvGrpSpPr>
            <p:grpSpPr>
              <a:xfrm>
                <a:off x="1601958" y="3424344"/>
                <a:ext cx="1960227" cy="1988901"/>
                <a:chOff x="1601958" y="3424344"/>
                <a:chExt cx="1960227" cy="1988901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602A0D85-409D-E430-3F14-B84C10110AB7}"/>
                    </a:ext>
                  </a:extLst>
                </p:cNvPr>
                <p:cNvGrpSpPr/>
                <p:nvPr/>
              </p:nvGrpSpPr>
              <p:grpSpPr>
                <a:xfrm rot="2751681">
                  <a:off x="1601958" y="4048133"/>
                  <a:ext cx="720000" cy="720000"/>
                  <a:chOff x="3688556" y="976312"/>
                  <a:chExt cx="720000" cy="720000"/>
                </a:xfrm>
              </p:grpSpPr>
              <p:sp>
                <p:nvSpPr>
                  <p:cNvPr id="61" name="Flowchart: Connector 60">
                    <a:extLst>
                      <a:ext uri="{FF2B5EF4-FFF2-40B4-BE49-F238E27FC236}">
                        <a16:creationId xmlns:a16="http://schemas.microsoft.com/office/drawing/2014/main" id="{D8AA83E6-8514-8441-D25E-09F8E594B4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88556" y="976312"/>
                    <a:ext cx="720000" cy="720000"/>
                  </a:xfrm>
                  <a:prstGeom prst="flowChartConnector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C40067B3-F6F9-49E7-D855-A0094C4661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8556" y="976312"/>
                    <a:ext cx="360000" cy="360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B0357527-5791-798F-9D36-FF241D53B250}"/>
                    </a:ext>
                  </a:extLst>
                </p:cNvPr>
                <p:cNvGrpSpPr/>
                <p:nvPr/>
              </p:nvGrpSpPr>
              <p:grpSpPr>
                <a:xfrm rot="13515042">
                  <a:off x="2842185" y="4058795"/>
                  <a:ext cx="720000" cy="720000"/>
                  <a:chOff x="4644159" y="976312"/>
                  <a:chExt cx="720000" cy="720000"/>
                </a:xfrm>
              </p:grpSpPr>
              <p:sp>
                <p:nvSpPr>
                  <p:cNvPr id="59" name="Flowchart: Connector 58">
                    <a:extLst>
                      <a:ext uri="{FF2B5EF4-FFF2-40B4-BE49-F238E27FC236}">
                        <a16:creationId xmlns:a16="http://schemas.microsoft.com/office/drawing/2014/main" id="{7EBD1E0B-005F-F798-C3E0-664E49A54EB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4159" y="976312"/>
                    <a:ext cx="720000" cy="720000"/>
                  </a:xfrm>
                  <a:prstGeom prst="flowChartConnector">
                    <a:avLst/>
                  </a:prstGeom>
                  <a:solidFill>
                    <a:srgbClr val="3399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649E0A55-5808-E80D-F9C6-07185CCF5F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04159" y="976312"/>
                    <a:ext cx="360000" cy="360000"/>
                  </a:xfrm>
                  <a:prstGeom prst="rect">
                    <a:avLst/>
                  </a:prstGeom>
                  <a:solidFill>
                    <a:srgbClr val="3399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33381554-CCFC-E0A1-D471-875313DEDC29}"/>
                    </a:ext>
                  </a:extLst>
                </p:cNvPr>
                <p:cNvGrpSpPr/>
                <p:nvPr/>
              </p:nvGrpSpPr>
              <p:grpSpPr>
                <a:xfrm rot="18914495">
                  <a:off x="2217931" y="4693245"/>
                  <a:ext cx="720000" cy="720000"/>
                  <a:chOff x="3636168" y="1816893"/>
                  <a:chExt cx="720000" cy="720000"/>
                </a:xfrm>
              </p:grpSpPr>
              <p:sp>
                <p:nvSpPr>
                  <p:cNvPr id="57" name="Flowchart: Connector 56">
                    <a:extLst>
                      <a:ext uri="{FF2B5EF4-FFF2-40B4-BE49-F238E27FC236}">
                        <a16:creationId xmlns:a16="http://schemas.microsoft.com/office/drawing/2014/main" id="{C999E94D-8CB9-A745-5BE4-107EA0F2FE3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36168" y="1816893"/>
                    <a:ext cx="720000" cy="720000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4866431C-A440-9302-82A5-B7480A98C04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96168" y="1816893"/>
                    <a:ext cx="360000" cy="3600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DE69F8D6-0E38-2225-C79E-DF38758A8EA4}"/>
                    </a:ext>
                  </a:extLst>
                </p:cNvPr>
                <p:cNvGrpSpPr/>
                <p:nvPr/>
              </p:nvGrpSpPr>
              <p:grpSpPr>
                <a:xfrm rot="8113327">
                  <a:off x="2220171" y="3424344"/>
                  <a:ext cx="720000" cy="720000"/>
                  <a:chOff x="4644159" y="1845468"/>
                  <a:chExt cx="720000" cy="720000"/>
                </a:xfrm>
              </p:grpSpPr>
              <p:sp>
                <p:nvSpPr>
                  <p:cNvPr id="55" name="Flowchart: Connector 54">
                    <a:extLst>
                      <a:ext uri="{FF2B5EF4-FFF2-40B4-BE49-F238E27FC236}">
                        <a16:creationId xmlns:a16="http://schemas.microsoft.com/office/drawing/2014/main" id="{D511791E-B559-8DE0-ACF1-8A3E85C0B1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4159" y="1845468"/>
                    <a:ext cx="720000" cy="720000"/>
                  </a:xfrm>
                  <a:prstGeom prst="flowChartConnector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BB258110-4AF9-5C09-9CA7-C4A7999655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04159" y="1845468"/>
                    <a:ext cx="360000" cy="360000"/>
                  </a:xfrm>
                  <a:prstGeom prst="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98697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/>
              <a:t>GENESIS Payload: </a:t>
            </a:r>
            <a:r>
              <a:rPr lang="en-GB">
                <a:latin typeface="Arial"/>
                <a:cs typeface="Arial"/>
              </a:rPr>
              <a:t>Laser Retro-reflector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A10F62A-1DDE-E9A5-38B3-4726D9EA2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65"/>
          <a:stretch/>
        </p:blipFill>
        <p:spPr>
          <a:xfrm>
            <a:off x="7526001" y="981220"/>
            <a:ext cx="1578242" cy="1893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ESA - The IZN-1 laser ranging station in Tenerife is the first of its kind">
            <a:extLst>
              <a:ext uri="{FF2B5EF4-FFF2-40B4-BE49-F238E27FC236}">
                <a16:creationId xmlns:a16="http://schemas.microsoft.com/office/drawing/2014/main" id="{FAD06835-9C2C-224B-D11E-9FBFEDE0A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60" y="4762513"/>
            <a:ext cx="2192972" cy="14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he next generation of satellite laser ranging systems | Journal of Geodesy">
            <a:extLst>
              <a:ext uri="{FF2B5EF4-FFF2-40B4-BE49-F238E27FC236}">
                <a16:creationId xmlns:a16="http://schemas.microsoft.com/office/drawing/2014/main" id="{4393716B-3C45-35DA-307E-9A21AFF92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347" y="4762512"/>
            <a:ext cx="2160673" cy="14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ontent Placeholder 3">
            <a:extLst>
              <a:ext uri="{FF2B5EF4-FFF2-40B4-BE49-F238E27FC236}">
                <a16:creationId xmlns:a16="http://schemas.microsoft.com/office/drawing/2014/main" id="{EF3DA9E7-8F9D-EF47-DA9E-8640C3C32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" y="957094"/>
            <a:ext cx="7144015" cy="5423827"/>
          </a:xfrm>
          <a:solidFill>
            <a:schemeClr val="accent6">
              <a:alpha val="38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Description: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Passive LRR on the nadir-side of the satellite</a:t>
            </a:r>
            <a:endParaRPr lang="en-GB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Array of corner cube reflectors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  <a:p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Key drivers: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Field of view and optical cross-section at 6000km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Thermo-elastic effects, materials...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Accommodation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Compatibility with SLR stations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PCO calibration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074" name="Picture 2" descr="Saturn's north polar hexagon | The Planetary Society">
            <a:extLst>
              <a:ext uri="{FF2B5EF4-FFF2-40B4-BE49-F238E27FC236}">
                <a16:creationId xmlns:a16="http://schemas.microsoft.com/office/drawing/2014/main" id="{0CDCAA10-E0C6-C7BA-8AD3-AC1438EB4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678" y="1017339"/>
            <a:ext cx="2257426" cy="1357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3796287-FDBA-B222-8E46-37BB304CA68C}"/>
              </a:ext>
            </a:extLst>
          </p:cNvPr>
          <p:cNvGrpSpPr/>
          <p:nvPr/>
        </p:nvGrpSpPr>
        <p:grpSpPr>
          <a:xfrm>
            <a:off x="9110989" y="2746746"/>
            <a:ext cx="1436061" cy="1391634"/>
            <a:chOff x="9033647" y="2345799"/>
            <a:chExt cx="1436061" cy="1391634"/>
          </a:xfrm>
        </p:grpSpPr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E589376A-73A3-0610-F428-1DA505DC150F}"/>
                </a:ext>
              </a:extLst>
            </p:cNvPr>
            <p:cNvSpPr/>
            <p:nvPr/>
          </p:nvSpPr>
          <p:spPr>
            <a:xfrm rot="18785277">
              <a:off x="9058363" y="2321083"/>
              <a:ext cx="1386630" cy="1436061"/>
            </a:xfrm>
            <a:prstGeom prst="cub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90CBEF5-B95C-5F55-BD09-E904D1CD57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46490" y="2698265"/>
              <a:ext cx="1009906" cy="1039168"/>
              <a:chOff x="1601958" y="3387994"/>
              <a:chExt cx="2028865" cy="2087651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4C88421-2377-A570-C1BC-7FCAC0106DCD}"/>
                  </a:ext>
                </a:extLst>
              </p:cNvPr>
              <p:cNvSpPr/>
              <p:nvPr/>
            </p:nvSpPr>
            <p:spPr>
              <a:xfrm rot="2700000">
                <a:off x="1573038" y="3417860"/>
                <a:ext cx="2087651" cy="2027919"/>
              </a:xfrm>
              <a:prstGeom prst="rect">
                <a:avLst/>
              </a:prstGeom>
              <a:solidFill>
                <a:schemeClr val="tx1"/>
              </a:solidFill>
              <a:ln w="5397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6BA0D4E-31CF-177B-C81A-1D056016FC93}"/>
                  </a:ext>
                </a:extLst>
              </p:cNvPr>
              <p:cNvGrpSpPr/>
              <p:nvPr/>
            </p:nvGrpSpPr>
            <p:grpSpPr>
              <a:xfrm>
                <a:off x="1601958" y="3424344"/>
                <a:ext cx="1960227" cy="1988901"/>
                <a:chOff x="1601958" y="3424344"/>
                <a:chExt cx="1960227" cy="1988901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C410B6A4-D62D-4B8E-C80E-F0B2BD9F7A60}"/>
                    </a:ext>
                  </a:extLst>
                </p:cNvPr>
                <p:cNvGrpSpPr/>
                <p:nvPr/>
              </p:nvGrpSpPr>
              <p:grpSpPr>
                <a:xfrm rot="2751681">
                  <a:off x="1601958" y="4048133"/>
                  <a:ext cx="720000" cy="720000"/>
                  <a:chOff x="3688556" y="976312"/>
                  <a:chExt cx="720000" cy="720000"/>
                </a:xfrm>
              </p:grpSpPr>
              <p:sp>
                <p:nvSpPr>
                  <p:cNvPr id="60" name="Flowchart: Connector 59">
                    <a:extLst>
                      <a:ext uri="{FF2B5EF4-FFF2-40B4-BE49-F238E27FC236}">
                        <a16:creationId xmlns:a16="http://schemas.microsoft.com/office/drawing/2014/main" id="{97D177A1-DF04-5D81-819F-B00EFA2D04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88556" y="976312"/>
                    <a:ext cx="720000" cy="720000"/>
                  </a:xfrm>
                  <a:prstGeom prst="flowChartConnector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3BE48CD6-9DAB-15C8-0CBA-F0E5639B9E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8556" y="976312"/>
                    <a:ext cx="360000" cy="360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35919B67-E235-5FC4-76CA-5CAF8D2C52E0}"/>
                    </a:ext>
                  </a:extLst>
                </p:cNvPr>
                <p:cNvGrpSpPr/>
                <p:nvPr/>
              </p:nvGrpSpPr>
              <p:grpSpPr>
                <a:xfrm rot="13515042">
                  <a:off x="2842185" y="4058795"/>
                  <a:ext cx="720000" cy="720000"/>
                  <a:chOff x="4644159" y="976312"/>
                  <a:chExt cx="720000" cy="720000"/>
                </a:xfrm>
              </p:grpSpPr>
              <p:sp>
                <p:nvSpPr>
                  <p:cNvPr id="58" name="Flowchart: Connector 57">
                    <a:extLst>
                      <a:ext uri="{FF2B5EF4-FFF2-40B4-BE49-F238E27FC236}">
                        <a16:creationId xmlns:a16="http://schemas.microsoft.com/office/drawing/2014/main" id="{4894501F-A231-DCC4-B8D1-0BF357721D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4159" y="976312"/>
                    <a:ext cx="720000" cy="720000"/>
                  </a:xfrm>
                  <a:prstGeom prst="flowChartConnector">
                    <a:avLst/>
                  </a:prstGeom>
                  <a:solidFill>
                    <a:srgbClr val="3399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D2FFC7D0-6C8C-8E01-1290-40E3237928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04159" y="976312"/>
                    <a:ext cx="360000" cy="360000"/>
                  </a:xfrm>
                  <a:prstGeom prst="rect">
                    <a:avLst/>
                  </a:prstGeom>
                  <a:solidFill>
                    <a:srgbClr val="3399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1D77B029-94C5-AEB6-5B14-66BF33C22489}"/>
                    </a:ext>
                  </a:extLst>
                </p:cNvPr>
                <p:cNvGrpSpPr/>
                <p:nvPr/>
              </p:nvGrpSpPr>
              <p:grpSpPr>
                <a:xfrm rot="18914495">
                  <a:off x="2217931" y="4693245"/>
                  <a:ext cx="720000" cy="720000"/>
                  <a:chOff x="3636168" y="1816893"/>
                  <a:chExt cx="720000" cy="720000"/>
                </a:xfrm>
              </p:grpSpPr>
              <p:sp>
                <p:nvSpPr>
                  <p:cNvPr id="56" name="Flowchart: Connector 55">
                    <a:extLst>
                      <a:ext uri="{FF2B5EF4-FFF2-40B4-BE49-F238E27FC236}">
                        <a16:creationId xmlns:a16="http://schemas.microsoft.com/office/drawing/2014/main" id="{F4BB5A40-6317-DA00-1D80-4FC2FC3AE9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36168" y="1816893"/>
                    <a:ext cx="720000" cy="720000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BD70D6D4-9EF9-1E65-C1E2-4BE1777EDF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96168" y="1816893"/>
                    <a:ext cx="360000" cy="3600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8BD7FFDD-E5C4-9D8E-EC0C-42AA68A9C423}"/>
                    </a:ext>
                  </a:extLst>
                </p:cNvPr>
                <p:cNvGrpSpPr/>
                <p:nvPr/>
              </p:nvGrpSpPr>
              <p:grpSpPr>
                <a:xfrm rot="8113327">
                  <a:off x="2220171" y="3424344"/>
                  <a:ext cx="720000" cy="720000"/>
                  <a:chOff x="4644159" y="1845468"/>
                  <a:chExt cx="720000" cy="720000"/>
                </a:xfrm>
              </p:grpSpPr>
              <p:sp>
                <p:nvSpPr>
                  <p:cNvPr id="54" name="Flowchart: Connector 53">
                    <a:extLst>
                      <a:ext uri="{FF2B5EF4-FFF2-40B4-BE49-F238E27FC236}">
                        <a16:creationId xmlns:a16="http://schemas.microsoft.com/office/drawing/2014/main" id="{9ECAB895-7341-F6F8-1529-66E8DFEA69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4159" y="1845468"/>
                    <a:ext cx="720000" cy="720000"/>
                  </a:xfrm>
                  <a:prstGeom prst="flowChartConnector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E76F77ED-9DB4-EB05-0BED-027C0FFD7A8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04159" y="1845468"/>
                    <a:ext cx="360000" cy="360000"/>
                  </a:xfrm>
                  <a:prstGeom prst="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286026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/>
              <a:t>GENESIS Payload: </a:t>
            </a:r>
            <a:r>
              <a:rPr lang="en-GB">
                <a:latin typeface="Arial"/>
                <a:cs typeface="Arial"/>
              </a:rPr>
              <a:t>DORIS receiver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6A859173-FB52-08ED-BF49-AF5589521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" y="963029"/>
            <a:ext cx="7144015" cy="5398015"/>
          </a:xfrm>
          <a:solidFill>
            <a:schemeClr val="accent6">
              <a:alpha val="38000"/>
            </a:schemeClr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Arial"/>
                <a:cs typeface="Arial"/>
              </a:rPr>
              <a:t>Description: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Doppler tracking of UHF and S-band ground beacons</a:t>
            </a:r>
            <a:endParaRPr lang="en-GB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Dual-frequency nadir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Externally synchronised to on-board reference frequency</a:t>
            </a:r>
            <a:endParaRPr lang="en-GB">
              <a:solidFill>
                <a:schemeClr val="bg1"/>
              </a:solidFill>
            </a:endParaRPr>
          </a:p>
          <a:p>
            <a:endParaRPr lang="en-GB"/>
          </a:p>
          <a:p>
            <a:r>
              <a:rPr lang="en-GB" b="1">
                <a:solidFill>
                  <a:schemeClr val="bg1"/>
                </a:solidFill>
                <a:latin typeface="Arial"/>
                <a:cs typeface="Arial"/>
              </a:rPr>
              <a:t>Key drivers: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Ground Beacon visibility at 6000km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Quality of observables and on-board processing</a:t>
            </a:r>
            <a:endParaRPr lang="en-GB">
              <a:solidFill>
                <a:schemeClr val="bg1"/>
              </a:solidFill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Antenna PCOs calibration (vs. azimuth/elevation, vs. temperature)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Instrument group-delay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MEO radiation environment</a:t>
            </a:r>
          </a:p>
        </p:txBody>
      </p:sp>
      <p:pic>
        <p:nvPicPr>
          <p:cNvPr id="30" name="Picture 2" descr="DORIS">
            <a:extLst>
              <a:ext uri="{FF2B5EF4-FFF2-40B4-BE49-F238E27FC236}">
                <a16:creationId xmlns:a16="http://schemas.microsoft.com/office/drawing/2014/main" id="{992F2F8A-A777-82CB-2AC0-3BFEDA59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82128" y="1002785"/>
            <a:ext cx="712037" cy="180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ORIS (Doppler Orbitography and Radiopositioning Integrated by Satellite) -  eoPortal">
            <a:extLst>
              <a:ext uri="{FF2B5EF4-FFF2-40B4-BE49-F238E27FC236}">
                <a16:creationId xmlns:a16="http://schemas.microsoft.com/office/drawing/2014/main" id="{33AC6A57-CC6E-6B4E-2F84-CB09AB7F7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393" y="4790066"/>
            <a:ext cx="2009991" cy="151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ORIS Instrument – Sentinel-3 Altimetry Technical Guide – Sentinel Onlin -  Sentinel Online">
            <a:extLst>
              <a:ext uri="{FF2B5EF4-FFF2-40B4-BE49-F238E27FC236}">
                <a16:creationId xmlns:a16="http://schemas.microsoft.com/office/drawing/2014/main" id="{C02D2B1A-68D1-D527-C6CF-B48CF816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492" y="1002785"/>
            <a:ext cx="1788118" cy="144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DGFI-TUM - DORIS Data Analysis">
            <a:extLst>
              <a:ext uri="{FF2B5EF4-FFF2-40B4-BE49-F238E27FC236}">
                <a16:creationId xmlns:a16="http://schemas.microsoft.com/office/drawing/2014/main" id="{0D911946-9443-7092-ED66-ACFE5CE3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061" y="4627321"/>
            <a:ext cx="1689025" cy="168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5C0043-958C-B69C-7178-F5B3E249B7ED}"/>
              </a:ext>
            </a:extLst>
          </p:cNvPr>
          <p:cNvGrpSpPr/>
          <p:nvPr/>
        </p:nvGrpSpPr>
        <p:grpSpPr>
          <a:xfrm>
            <a:off x="9142627" y="2631094"/>
            <a:ext cx="1436061" cy="1391634"/>
            <a:chOff x="9033647" y="2345799"/>
            <a:chExt cx="1436061" cy="1391634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E5D38003-E3E9-7944-5A2C-5C1892FFB3E2}"/>
                </a:ext>
              </a:extLst>
            </p:cNvPr>
            <p:cNvSpPr/>
            <p:nvPr/>
          </p:nvSpPr>
          <p:spPr>
            <a:xfrm rot="18785277">
              <a:off x="9058363" y="2321083"/>
              <a:ext cx="1386630" cy="1436061"/>
            </a:xfrm>
            <a:prstGeom prst="cub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19614DF-E049-A570-B8AF-1B8BEB6E58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46490" y="2698265"/>
              <a:ext cx="1009906" cy="1039168"/>
              <a:chOff x="1601958" y="3387994"/>
              <a:chExt cx="2028865" cy="208765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6FB4DB0-2A08-612F-CD6B-A23F49D1D8E9}"/>
                  </a:ext>
                </a:extLst>
              </p:cNvPr>
              <p:cNvSpPr/>
              <p:nvPr/>
            </p:nvSpPr>
            <p:spPr>
              <a:xfrm rot="2700000">
                <a:off x="1573038" y="3417860"/>
                <a:ext cx="2087651" cy="2027919"/>
              </a:xfrm>
              <a:prstGeom prst="rect">
                <a:avLst/>
              </a:prstGeom>
              <a:solidFill>
                <a:schemeClr val="tx1"/>
              </a:solidFill>
              <a:ln w="5397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E039B32-F80C-01E8-F572-3AB87B125875}"/>
                  </a:ext>
                </a:extLst>
              </p:cNvPr>
              <p:cNvGrpSpPr/>
              <p:nvPr/>
            </p:nvGrpSpPr>
            <p:grpSpPr>
              <a:xfrm>
                <a:off x="1601958" y="3424344"/>
                <a:ext cx="1960227" cy="1988901"/>
                <a:chOff x="1601958" y="3424344"/>
                <a:chExt cx="1960227" cy="1988901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D817EC4-3C3A-1289-B1D1-7B1DB9F789EB}"/>
                    </a:ext>
                  </a:extLst>
                </p:cNvPr>
                <p:cNvGrpSpPr/>
                <p:nvPr/>
              </p:nvGrpSpPr>
              <p:grpSpPr>
                <a:xfrm rot="2751681">
                  <a:off x="1601958" y="4048133"/>
                  <a:ext cx="720000" cy="720000"/>
                  <a:chOff x="3688556" y="976312"/>
                  <a:chExt cx="720000" cy="720000"/>
                </a:xfrm>
              </p:grpSpPr>
              <p:sp>
                <p:nvSpPr>
                  <p:cNvPr id="44" name="Flowchart: Connector 43">
                    <a:extLst>
                      <a:ext uri="{FF2B5EF4-FFF2-40B4-BE49-F238E27FC236}">
                        <a16:creationId xmlns:a16="http://schemas.microsoft.com/office/drawing/2014/main" id="{7957EC33-43E2-E596-5337-691DBE3DA2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88556" y="976312"/>
                    <a:ext cx="720000" cy="720000"/>
                  </a:xfrm>
                  <a:prstGeom prst="flowChartConnector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06FA2D38-737F-CA2C-B430-49B164AA3F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8556" y="976312"/>
                    <a:ext cx="360000" cy="360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4545B9E1-EFA4-3607-9EE2-6538BD63AB35}"/>
                    </a:ext>
                  </a:extLst>
                </p:cNvPr>
                <p:cNvGrpSpPr/>
                <p:nvPr/>
              </p:nvGrpSpPr>
              <p:grpSpPr>
                <a:xfrm rot="13515042">
                  <a:off x="2842185" y="4058795"/>
                  <a:ext cx="720000" cy="720000"/>
                  <a:chOff x="4644159" y="976312"/>
                  <a:chExt cx="720000" cy="720000"/>
                </a:xfrm>
              </p:grpSpPr>
              <p:sp>
                <p:nvSpPr>
                  <p:cNvPr id="42" name="Flowchart: Connector 41">
                    <a:extLst>
                      <a:ext uri="{FF2B5EF4-FFF2-40B4-BE49-F238E27FC236}">
                        <a16:creationId xmlns:a16="http://schemas.microsoft.com/office/drawing/2014/main" id="{721A75BD-DD57-4773-E3A0-2E96768B22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4159" y="976312"/>
                    <a:ext cx="720000" cy="720000"/>
                  </a:xfrm>
                  <a:prstGeom prst="flowChartConnector">
                    <a:avLst/>
                  </a:prstGeom>
                  <a:solidFill>
                    <a:srgbClr val="3399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AB1332A3-D746-D9E3-02BF-9F4F48BDDC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04159" y="976312"/>
                    <a:ext cx="360000" cy="360000"/>
                  </a:xfrm>
                  <a:prstGeom prst="rect">
                    <a:avLst/>
                  </a:prstGeom>
                  <a:solidFill>
                    <a:srgbClr val="3399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A828915F-11BD-6B74-3A74-43CBF1E32649}"/>
                    </a:ext>
                  </a:extLst>
                </p:cNvPr>
                <p:cNvGrpSpPr/>
                <p:nvPr/>
              </p:nvGrpSpPr>
              <p:grpSpPr>
                <a:xfrm rot="18914495">
                  <a:off x="2217931" y="4693245"/>
                  <a:ext cx="720000" cy="720000"/>
                  <a:chOff x="3636168" y="1816893"/>
                  <a:chExt cx="720000" cy="720000"/>
                </a:xfrm>
              </p:grpSpPr>
              <p:sp>
                <p:nvSpPr>
                  <p:cNvPr id="40" name="Flowchart: Connector 39">
                    <a:extLst>
                      <a:ext uri="{FF2B5EF4-FFF2-40B4-BE49-F238E27FC236}">
                        <a16:creationId xmlns:a16="http://schemas.microsoft.com/office/drawing/2014/main" id="{CDF021DD-DE9A-6056-8945-B230A87846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36168" y="1816893"/>
                    <a:ext cx="720000" cy="720000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9023E119-DC80-4F62-9C08-F859682BEDF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96168" y="1816893"/>
                    <a:ext cx="360000" cy="3600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14D2AEEB-562A-1AC5-1177-E391F26DBB9F}"/>
                    </a:ext>
                  </a:extLst>
                </p:cNvPr>
                <p:cNvGrpSpPr/>
                <p:nvPr/>
              </p:nvGrpSpPr>
              <p:grpSpPr>
                <a:xfrm rot="8113327">
                  <a:off x="2220171" y="3424344"/>
                  <a:ext cx="720000" cy="720000"/>
                  <a:chOff x="4644159" y="1845468"/>
                  <a:chExt cx="720000" cy="720000"/>
                </a:xfrm>
              </p:grpSpPr>
              <p:sp>
                <p:nvSpPr>
                  <p:cNvPr id="38" name="Flowchart: Connector 37">
                    <a:extLst>
                      <a:ext uri="{FF2B5EF4-FFF2-40B4-BE49-F238E27FC236}">
                        <a16:creationId xmlns:a16="http://schemas.microsoft.com/office/drawing/2014/main" id="{E8A36722-D72A-5767-E02E-A32A624BFB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4159" y="1845468"/>
                    <a:ext cx="720000" cy="720000"/>
                  </a:xfrm>
                  <a:prstGeom prst="flowChartConnector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EC88348B-F621-898A-CAED-C471D84735B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04159" y="1845468"/>
                    <a:ext cx="360000" cy="360000"/>
                  </a:xfrm>
                  <a:prstGeom prst="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906331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 dirty="0"/>
              <a:t>GENESIS Data </a:t>
            </a:r>
            <a:r>
              <a:rPr lang="en-GB" dirty="0" err="1"/>
              <a:t>PROcessing</a:t>
            </a:r>
            <a:r>
              <a:rPr lang="en-GB" dirty="0"/>
              <a:t>, Archiving and Delivery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FB54654-AB8D-3924-4C71-F4880E1990D0}"/>
              </a:ext>
            </a:extLst>
          </p:cNvPr>
          <p:cNvSpPr/>
          <p:nvPr/>
        </p:nvSpPr>
        <p:spPr>
          <a:xfrm>
            <a:off x="3707114" y="4401077"/>
            <a:ext cx="5656342" cy="192657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0ABAE-96C0-8EFE-B981-9B435B7C459F}"/>
              </a:ext>
            </a:extLst>
          </p:cNvPr>
          <p:cNvSpPr/>
          <p:nvPr/>
        </p:nvSpPr>
        <p:spPr>
          <a:xfrm>
            <a:off x="200741" y="4813744"/>
            <a:ext cx="2513943" cy="11028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400">
                <a:solidFill>
                  <a:prstClr val="white"/>
                </a:solidFill>
                <a:latin typeface="Calibri" panose="020F0502020204030204"/>
              </a:rPr>
              <a:t>International Geodetic Services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400">
                <a:solidFill>
                  <a:prstClr val="white"/>
                </a:solidFill>
                <a:latin typeface="Calibri" panose="020F0502020204030204"/>
              </a:rPr>
              <a:t>SLR  (ILRS)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400">
                <a:solidFill>
                  <a:prstClr val="white"/>
                </a:solidFill>
                <a:latin typeface="Calibri" panose="020F0502020204030204"/>
              </a:rPr>
              <a:t>VLBI (IVS)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400">
                <a:solidFill>
                  <a:prstClr val="white"/>
                </a:solidFill>
                <a:latin typeface="Calibri" panose="020F0502020204030204"/>
              </a:rPr>
              <a:t>GNSS (IGS)</a:t>
            </a:r>
          </a:p>
        </p:txBody>
      </p:sp>
      <p:cxnSp>
        <p:nvCxnSpPr>
          <p:cNvPr id="7" name="Elbow Connector 9">
            <a:extLst>
              <a:ext uri="{FF2B5EF4-FFF2-40B4-BE49-F238E27FC236}">
                <a16:creationId xmlns:a16="http://schemas.microsoft.com/office/drawing/2014/main" id="{DA8B7A44-A3F8-B291-0718-4110357BEF2B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184047" y="1553127"/>
            <a:ext cx="1437156" cy="853345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14">
            <a:extLst>
              <a:ext uri="{FF2B5EF4-FFF2-40B4-BE49-F238E27FC236}">
                <a16:creationId xmlns:a16="http://schemas.microsoft.com/office/drawing/2014/main" id="{56328F2F-07BD-C595-F24A-EB561AFFA0AB}"/>
              </a:ext>
            </a:extLst>
          </p:cNvPr>
          <p:cNvCxnSpPr>
            <a:cxnSpLocks/>
            <a:stCxn id="6" idx="3"/>
            <a:endCxn id="3" idx="1"/>
          </p:cNvCxnSpPr>
          <p:nvPr/>
        </p:nvCxnSpPr>
        <p:spPr>
          <a:xfrm flipV="1">
            <a:off x="2714684" y="5364363"/>
            <a:ext cx="992430" cy="79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15">
            <a:extLst>
              <a:ext uri="{FF2B5EF4-FFF2-40B4-BE49-F238E27FC236}">
                <a16:creationId xmlns:a16="http://schemas.microsoft.com/office/drawing/2014/main" id="{E8A09629-E19A-6CF0-0BAD-16FF64E328B4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2184047" y="2531249"/>
            <a:ext cx="1433616" cy="110984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468636C-2F92-74B7-7A1F-2BCC9B23F2C9}"/>
              </a:ext>
            </a:extLst>
          </p:cNvPr>
          <p:cNvSpPr/>
          <p:nvPr/>
        </p:nvSpPr>
        <p:spPr>
          <a:xfrm>
            <a:off x="5600228" y="5541704"/>
            <a:ext cx="1926448" cy="59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400">
                <a:solidFill>
                  <a:prstClr val="white"/>
                </a:solidFill>
                <a:latin typeface="Calibri" panose="020F0502020204030204"/>
              </a:rPr>
              <a:t>GENESIS  POD Products and other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1CD48F-1621-D582-D7C1-EF931EA3B229}"/>
              </a:ext>
            </a:extLst>
          </p:cNvPr>
          <p:cNvSpPr/>
          <p:nvPr/>
        </p:nvSpPr>
        <p:spPr>
          <a:xfrm>
            <a:off x="7166563" y="2025396"/>
            <a:ext cx="1438327" cy="7477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600">
                <a:solidFill>
                  <a:prstClr val="white"/>
                </a:solidFill>
                <a:latin typeface="Calibri" panose="020F0502020204030204"/>
              </a:rPr>
              <a:t>GNSS+Doris Measurements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0F876C-1006-B2DD-F137-4B29079ED60C}"/>
              </a:ext>
            </a:extLst>
          </p:cNvPr>
          <p:cNvSpPr/>
          <p:nvPr/>
        </p:nvSpPr>
        <p:spPr>
          <a:xfrm>
            <a:off x="3999498" y="4558637"/>
            <a:ext cx="2223539" cy="7511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dirty="0">
                <a:solidFill>
                  <a:prstClr val="white"/>
                </a:solidFill>
                <a:latin typeface="Calibri" panose="020F0502020204030204"/>
              </a:rPr>
              <a:t>Navigation Support Office</a:t>
            </a:r>
            <a:endParaRPr lang="en-DE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" name="Elbow Connector 26">
            <a:extLst>
              <a:ext uri="{FF2B5EF4-FFF2-40B4-BE49-F238E27FC236}">
                <a16:creationId xmlns:a16="http://schemas.microsoft.com/office/drawing/2014/main" id="{68ED6966-81BD-4C9E-2640-AC33731F8C98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714756" y="2338761"/>
            <a:ext cx="1451807" cy="6053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D359505-16CA-1E5B-19C7-0713851D5FB4}"/>
              </a:ext>
            </a:extLst>
          </p:cNvPr>
          <p:cNvSpPr/>
          <p:nvPr/>
        </p:nvSpPr>
        <p:spPr>
          <a:xfrm>
            <a:off x="9486679" y="1846594"/>
            <a:ext cx="2165279" cy="11053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600">
                <a:solidFill>
                  <a:prstClr val="white"/>
                </a:solidFill>
                <a:latin typeface="Calibri" panose="020F0502020204030204"/>
              </a:rPr>
              <a:t>Industry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200">
                <a:solidFill>
                  <a:prstClr val="white"/>
                </a:solidFill>
                <a:latin typeface="Calibri" panose="020F0502020204030204"/>
              </a:rPr>
              <a:t>GNSS Measurements </a:t>
            </a:r>
            <a:r>
              <a:rPr lang="en-DE" sz="1050">
                <a:solidFill>
                  <a:prstClr val="white"/>
                </a:solidFill>
                <a:latin typeface="Calibri" panose="020F0502020204030204"/>
              </a:rPr>
              <a:t>+ </a:t>
            </a:r>
            <a:r>
              <a:rPr lang="en-DE" sz="1200">
                <a:solidFill>
                  <a:prstClr val="white"/>
                </a:solidFill>
                <a:latin typeface="Calibri" panose="020F0502020204030204"/>
              </a:rPr>
              <a:t>Additional Data </a:t>
            </a:r>
            <a:endParaRPr lang="en-DE" sz="16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F525C9-70EE-5647-5524-F408BA9E0BE3}"/>
              </a:ext>
            </a:extLst>
          </p:cNvPr>
          <p:cNvCxnSpPr>
            <a:stCxn id="11" idx="3"/>
            <a:endCxn id="14" idx="1"/>
          </p:cNvCxnSpPr>
          <p:nvPr/>
        </p:nvCxnSpPr>
        <p:spPr>
          <a:xfrm>
            <a:off x="8604890" y="2399291"/>
            <a:ext cx="88178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143EA7F-2A4A-C2C3-6782-D988B5DC2058}"/>
              </a:ext>
            </a:extLst>
          </p:cNvPr>
          <p:cNvSpPr/>
          <p:nvPr/>
        </p:nvSpPr>
        <p:spPr>
          <a:xfrm>
            <a:off x="6822245" y="4572077"/>
            <a:ext cx="2223539" cy="7511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>
                <a:solidFill>
                  <a:prstClr val="white"/>
                </a:solidFill>
                <a:latin typeface="Calibri" panose="020F0502020204030204"/>
              </a:rPr>
              <a:t>ESAC GNSS Science Support Center</a:t>
            </a:r>
            <a:endParaRPr lang="en-DE" sz="14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7" name="Elbow Connector 30">
            <a:extLst>
              <a:ext uri="{FF2B5EF4-FFF2-40B4-BE49-F238E27FC236}">
                <a16:creationId xmlns:a16="http://schemas.microsoft.com/office/drawing/2014/main" id="{6133212A-C9DB-3B3F-3752-D578BD7C6D47}"/>
              </a:ext>
            </a:extLst>
          </p:cNvPr>
          <p:cNvCxnSpPr>
            <a:cxnSpLocks/>
            <a:stCxn id="10" idx="3"/>
            <a:endCxn id="16" idx="2"/>
          </p:cNvCxnSpPr>
          <p:nvPr/>
        </p:nvCxnSpPr>
        <p:spPr>
          <a:xfrm flipV="1">
            <a:off x="7526676" y="5323214"/>
            <a:ext cx="407339" cy="513490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3A8E13C-9578-53EA-835A-C4A494704CFC}"/>
              </a:ext>
            </a:extLst>
          </p:cNvPr>
          <p:cNvSpPr/>
          <p:nvPr/>
        </p:nvSpPr>
        <p:spPr>
          <a:xfrm>
            <a:off x="9644992" y="4639205"/>
            <a:ext cx="1926448" cy="590000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400">
                <a:solidFill>
                  <a:prstClr val="white"/>
                </a:solidFill>
                <a:latin typeface="Calibri" panose="020F0502020204030204"/>
              </a:rPr>
              <a:t>GENESIS Data and Products Dissemination</a:t>
            </a:r>
            <a:endParaRPr lang="en-US" sz="1400">
              <a:solidFill>
                <a:prstClr val="white"/>
              </a:solidFill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19" name="Elbow Connector 32">
            <a:extLst>
              <a:ext uri="{FF2B5EF4-FFF2-40B4-BE49-F238E27FC236}">
                <a16:creationId xmlns:a16="http://schemas.microsoft.com/office/drawing/2014/main" id="{D4995CAE-0629-3CCD-D250-40177E2A45DC}"/>
              </a:ext>
            </a:extLst>
          </p:cNvPr>
          <p:cNvCxnSpPr>
            <a:stCxn id="12" idx="2"/>
            <a:endCxn id="10" idx="1"/>
          </p:cNvCxnSpPr>
          <p:nvPr/>
        </p:nvCxnSpPr>
        <p:spPr>
          <a:xfrm rot="16200000" flipH="1">
            <a:off x="5092283" y="5328759"/>
            <a:ext cx="526930" cy="488960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94619C3-B94B-1EA4-36CA-87D663A55222}"/>
              </a:ext>
            </a:extLst>
          </p:cNvPr>
          <p:cNvCxnSpPr>
            <a:endCxn id="18" idx="1"/>
          </p:cNvCxnSpPr>
          <p:nvPr/>
        </p:nvCxnSpPr>
        <p:spPr>
          <a:xfrm>
            <a:off x="9101470" y="4934205"/>
            <a:ext cx="543522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34">
            <a:extLst>
              <a:ext uri="{FF2B5EF4-FFF2-40B4-BE49-F238E27FC236}">
                <a16:creationId xmlns:a16="http://schemas.microsoft.com/office/drawing/2014/main" id="{357C4DB3-460E-C0CD-F716-FF3F2EA5ECEB}"/>
              </a:ext>
            </a:extLst>
          </p:cNvPr>
          <p:cNvCxnSpPr>
            <a:cxnSpLocks/>
          </p:cNvCxnSpPr>
          <p:nvPr/>
        </p:nvCxnSpPr>
        <p:spPr>
          <a:xfrm rot="5400000">
            <a:off x="7349538" y="883621"/>
            <a:ext cx="1274346" cy="5165215"/>
          </a:xfrm>
          <a:prstGeom prst="bentConnector2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C0E29F5-BE5F-A884-9707-4B99012E563B}"/>
              </a:ext>
            </a:extLst>
          </p:cNvPr>
          <p:cNvSpPr/>
          <p:nvPr/>
        </p:nvSpPr>
        <p:spPr>
          <a:xfrm>
            <a:off x="6742771" y="3113774"/>
            <a:ext cx="2303013" cy="773007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600">
                <a:solidFill>
                  <a:prstClr val="white"/>
                </a:solidFill>
                <a:latin typeface="Calibri" panose="020F0502020204030204"/>
              </a:rPr>
              <a:t>CNES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600">
                <a:solidFill>
                  <a:prstClr val="white"/>
                </a:solidFill>
                <a:latin typeface="Calibri" panose="020F0502020204030204"/>
              </a:rPr>
              <a:t>Doris Measurements</a:t>
            </a:r>
          </a:p>
        </p:txBody>
      </p:sp>
      <p:cxnSp>
        <p:nvCxnSpPr>
          <p:cNvPr id="26" name="Elbow Connector 36">
            <a:extLst>
              <a:ext uri="{FF2B5EF4-FFF2-40B4-BE49-F238E27FC236}">
                <a16:creationId xmlns:a16="http://schemas.microsoft.com/office/drawing/2014/main" id="{B33DFEF1-5FB1-DEE7-CE0E-8D2ECD973074}"/>
              </a:ext>
            </a:extLst>
          </p:cNvPr>
          <p:cNvCxnSpPr>
            <a:cxnSpLocks/>
            <a:endCxn id="25" idx="3"/>
          </p:cNvCxnSpPr>
          <p:nvPr/>
        </p:nvCxnSpPr>
        <p:spPr>
          <a:xfrm rot="10800000" flipV="1">
            <a:off x="9045784" y="2931462"/>
            <a:ext cx="1189636" cy="568815"/>
          </a:xfrm>
          <a:prstGeom prst="bentConnector3">
            <a:avLst>
              <a:gd name="adj1" fmla="val -964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37">
            <a:extLst>
              <a:ext uri="{FF2B5EF4-FFF2-40B4-BE49-F238E27FC236}">
                <a16:creationId xmlns:a16="http://schemas.microsoft.com/office/drawing/2014/main" id="{A761A413-C534-1CA5-F396-C45D97FF8D63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5031231" y="3500277"/>
            <a:ext cx="1711541" cy="882511"/>
          </a:xfrm>
          <a:prstGeom prst="bentConnector3">
            <a:avLst>
              <a:gd name="adj1" fmla="val 100343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D5EE3E-F755-0C0C-D3BD-BD6F2FF6CF02}"/>
              </a:ext>
            </a:extLst>
          </p:cNvPr>
          <p:cNvCxnSpPr>
            <a:cxnSpLocks/>
          </p:cNvCxnSpPr>
          <p:nvPr/>
        </p:nvCxnSpPr>
        <p:spPr>
          <a:xfrm>
            <a:off x="5404104" y="4107461"/>
            <a:ext cx="0" cy="2753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7EB3AAD-E198-A16A-BBE6-4C5794CC77A3}"/>
              </a:ext>
            </a:extLst>
          </p:cNvPr>
          <p:cNvSpPr txBox="1"/>
          <p:nvPr/>
        </p:nvSpPr>
        <p:spPr>
          <a:xfrm flipH="1">
            <a:off x="7894277" y="5921150"/>
            <a:ext cx="138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PROAD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A67B969-FB4B-42E8-E83B-8D3089FC7DB5}"/>
              </a:ext>
            </a:extLst>
          </p:cNvPr>
          <p:cNvGrpSpPr/>
          <p:nvPr/>
        </p:nvGrpSpPr>
        <p:grpSpPr>
          <a:xfrm>
            <a:off x="3999498" y="1603294"/>
            <a:ext cx="1436061" cy="1391634"/>
            <a:chOff x="9033647" y="2345799"/>
            <a:chExt cx="1436061" cy="1391634"/>
          </a:xfrm>
        </p:grpSpPr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F3B8C089-36C1-1A24-A765-7E3FF10A66A7}"/>
                </a:ext>
              </a:extLst>
            </p:cNvPr>
            <p:cNvSpPr/>
            <p:nvPr/>
          </p:nvSpPr>
          <p:spPr>
            <a:xfrm rot="18785277">
              <a:off x="9058363" y="2321083"/>
              <a:ext cx="1386630" cy="1436061"/>
            </a:xfrm>
            <a:prstGeom prst="cub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FE3FBA2-8F21-B79E-8E66-8966797FDF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46490" y="2698265"/>
              <a:ext cx="1009906" cy="1039168"/>
              <a:chOff x="1601958" y="3387994"/>
              <a:chExt cx="2028865" cy="208765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9C7C4EB-0108-9200-D100-E36A675D5175}"/>
                  </a:ext>
                </a:extLst>
              </p:cNvPr>
              <p:cNvSpPr/>
              <p:nvPr/>
            </p:nvSpPr>
            <p:spPr>
              <a:xfrm rot="2700000">
                <a:off x="1573038" y="3417860"/>
                <a:ext cx="2087651" cy="2027919"/>
              </a:xfrm>
              <a:prstGeom prst="rect">
                <a:avLst/>
              </a:prstGeom>
              <a:solidFill>
                <a:schemeClr val="tx1"/>
              </a:solidFill>
              <a:ln w="5397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DF86386-2EB8-46D8-BB03-3C4918851747}"/>
                  </a:ext>
                </a:extLst>
              </p:cNvPr>
              <p:cNvGrpSpPr/>
              <p:nvPr/>
            </p:nvGrpSpPr>
            <p:grpSpPr>
              <a:xfrm>
                <a:off x="1601958" y="3424344"/>
                <a:ext cx="1960227" cy="1988901"/>
                <a:chOff x="1601958" y="3424344"/>
                <a:chExt cx="1960227" cy="1988901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810BB994-0364-03C6-0AFB-CEB3CAF3611E}"/>
                    </a:ext>
                  </a:extLst>
                </p:cNvPr>
                <p:cNvGrpSpPr/>
                <p:nvPr/>
              </p:nvGrpSpPr>
              <p:grpSpPr>
                <a:xfrm rot="2751681">
                  <a:off x="1601958" y="4048133"/>
                  <a:ext cx="720000" cy="720000"/>
                  <a:chOff x="3688556" y="976312"/>
                  <a:chExt cx="720000" cy="720000"/>
                </a:xfrm>
              </p:grpSpPr>
              <p:sp>
                <p:nvSpPr>
                  <p:cNvPr id="63" name="Flowchart: Connector 62">
                    <a:extLst>
                      <a:ext uri="{FF2B5EF4-FFF2-40B4-BE49-F238E27FC236}">
                        <a16:creationId xmlns:a16="http://schemas.microsoft.com/office/drawing/2014/main" id="{BFB6BE82-0259-9A8A-E859-DB823F0F4DC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88556" y="976312"/>
                    <a:ext cx="720000" cy="720000"/>
                  </a:xfrm>
                  <a:prstGeom prst="flowChartConnector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0F9E739F-992B-645A-0E45-CD4A041D87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8556" y="976312"/>
                    <a:ext cx="360000" cy="360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117E697B-7D34-6DB3-95B9-86FBA8DD6C68}"/>
                    </a:ext>
                  </a:extLst>
                </p:cNvPr>
                <p:cNvGrpSpPr/>
                <p:nvPr/>
              </p:nvGrpSpPr>
              <p:grpSpPr>
                <a:xfrm rot="13515042">
                  <a:off x="2842185" y="4058795"/>
                  <a:ext cx="720000" cy="720000"/>
                  <a:chOff x="4644159" y="976312"/>
                  <a:chExt cx="720000" cy="720000"/>
                </a:xfrm>
              </p:grpSpPr>
              <p:sp>
                <p:nvSpPr>
                  <p:cNvPr id="61" name="Flowchart: Connector 60">
                    <a:extLst>
                      <a:ext uri="{FF2B5EF4-FFF2-40B4-BE49-F238E27FC236}">
                        <a16:creationId xmlns:a16="http://schemas.microsoft.com/office/drawing/2014/main" id="{AE7FF7D4-AF38-F8C1-6125-967319E803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4159" y="976312"/>
                    <a:ext cx="720000" cy="720000"/>
                  </a:xfrm>
                  <a:prstGeom prst="flowChartConnector">
                    <a:avLst/>
                  </a:prstGeom>
                  <a:solidFill>
                    <a:srgbClr val="3399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A1070626-C725-3A70-C778-D3C1BD70412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04159" y="976312"/>
                    <a:ext cx="360000" cy="360000"/>
                  </a:xfrm>
                  <a:prstGeom prst="rect">
                    <a:avLst/>
                  </a:prstGeom>
                  <a:solidFill>
                    <a:srgbClr val="3399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E52CC905-F82C-5F69-0D11-F5EE4A770501}"/>
                    </a:ext>
                  </a:extLst>
                </p:cNvPr>
                <p:cNvGrpSpPr/>
                <p:nvPr/>
              </p:nvGrpSpPr>
              <p:grpSpPr>
                <a:xfrm rot="18914495">
                  <a:off x="2217931" y="4693245"/>
                  <a:ext cx="720000" cy="720000"/>
                  <a:chOff x="3636168" y="1816893"/>
                  <a:chExt cx="720000" cy="720000"/>
                </a:xfrm>
              </p:grpSpPr>
              <p:sp>
                <p:nvSpPr>
                  <p:cNvPr id="59" name="Flowchart: Connector 58">
                    <a:extLst>
                      <a:ext uri="{FF2B5EF4-FFF2-40B4-BE49-F238E27FC236}">
                        <a16:creationId xmlns:a16="http://schemas.microsoft.com/office/drawing/2014/main" id="{8AB8BC19-6D7B-6C4A-E612-85E769704AB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36168" y="1816893"/>
                    <a:ext cx="720000" cy="720000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4BE5578A-2839-8915-742C-30DA9D6181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96168" y="1816893"/>
                    <a:ext cx="360000" cy="3600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8B550CBA-0B1D-6A2D-BDF0-899855631639}"/>
                    </a:ext>
                  </a:extLst>
                </p:cNvPr>
                <p:cNvGrpSpPr/>
                <p:nvPr/>
              </p:nvGrpSpPr>
              <p:grpSpPr>
                <a:xfrm rot="8113327">
                  <a:off x="2220171" y="3424344"/>
                  <a:ext cx="720000" cy="720000"/>
                  <a:chOff x="4644159" y="1845468"/>
                  <a:chExt cx="720000" cy="720000"/>
                </a:xfrm>
              </p:grpSpPr>
              <p:sp>
                <p:nvSpPr>
                  <p:cNvPr id="57" name="Flowchart: Connector 56">
                    <a:extLst>
                      <a:ext uri="{FF2B5EF4-FFF2-40B4-BE49-F238E27FC236}">
                        <a16:creationId xmlns:a16="http://schemas.microsoft.com/office/drawing/2014/main" id="{A2E19722-95A3-9DA5-5433-8E8F98D696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4159" y="1845468"/>
                    <a:ext cx="720000" cy="720000"/>
                  </a:xfrm>
                  <a:prstGeom prst="flowChartConnector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5D3C0A0A-9B4C-6CE1-135A-C07A9206D7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004159" y="1845468"/>
                    <a:ext cx="360000" cy="360000"/>
                  </a:xfrm>
                  <a:prstGeom prst="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5EF75D4-A515-DF0E-440F-F6210A4F6F1F}"/>
              </a:ext>
            </a:extLst>
          </p:cNvPr>
          <p:cNvSpPr/>
          <p:nvPr/>
        </p:nvSpPr>
        <p:spPr>
          <a:xfrm>
            <a:off x="745720" y="1310185"/>
            <a:ext cx="1438327" cy="485884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>
                <a:solidFill>
                  <a:prstClr val="white"/>
                </a:solidFill>
                <a:latin typeface="Calibri" panose="020F0502020204030204"/>
              </a:rPr>
              <a:t>GNSS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 sz="1400">
                <a:solidFill>
                  <a:prstClr val="white"/>
                </a:solidFill>
                <a:latin typeface="Calibri" panose="020F0502020204030204"/>
              </a:rPr>
              <a:t>Galileo &amp; GPS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63CAED-A218-4F06-D7AC-695161C89183}"/>
              </a:ext>
            </a:extLst>
          </p:cNvPr>
          <p:cNvSpPr/>
          <p:nvPr/>
        </p:nvSpPr>
        <p:spPr>
          <a:xfrm>
            <a:off x="745720" y="2399291"/>
            <a:ext cx="1438327" cy="485884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DE">
                <a:solidFill>
                  <a:prstClr val="white"/>
                </a:solidFill>
                <a:latin typeface="Calibri" panose="020F0502020204030204"/>
              </a:rPr>
              <a:t>DORIS </a:t>
            </a:r>
          </a:p>
        </p:txBody>
      </p:sp>
    </p:spTree>
    <p:extLst>
      <p:ext uri="{BB962C8B-B14F-4D97-AF65-F5344CB8AC3E}">
        <p14:creationId xmlns:p14="http://schemas.microsoft.com/office/powerpoint/2010/main" val="1480734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/>
              <a:t>GENESIS Science Team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806E790-D179-23D0-5208-5B6DD0182C39}"/>
              </a:ext>
            </a:extLst>
          </p:cNvPr>
          <p:cNvSpPr/>
          <p:nvPr/>
        </p:nvSpPr>
        <p:spPr>
          <a:xfrm>
            <a:off x="4202059" y="1285368"/>
            <a:ext cx="3571435" cy="9034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GENESIS Science Team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CBB1935-8519-17D7-60EE-78BBC59B1726}"/>
              </a:ext>
            </a:extLst>
          </p:cNvPr>
          <p:cNvSpPr/>
          <p:nvPr/>
        </p:nvSpPr>
        <p:spPr>
          <a:xfrm>
            <a:off x="674293" y="3056190"/>
            <a:ext cx="5215092" cy="487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GENESIS Science Management Board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5F5006-B0ED-9B03-5AEB-15E91A861E21}"/>
              </a:ext>
            </a:extLst>
          </p:cNvPr>
          <p:cNvSpPr/>
          <p:nvPr/>
        </p:nvSpPr>
        <p:spPr>
          <a:xfrm>
            <a:off x="6112669" y="3056190"/>
            <a:ext cx="5215090" cy="487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GENESIS Science Exploitation Team (GSET)</a:t>
            </a:r>
          </a:p>
        </p:txBody>
      </p: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28AAF86F-4065-017F-5503-635AEB923908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 rot="5400000">
            <a:off x="4201113" y="1269526"/>
            <a:ext cx="867390" cy="2705938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9D2E0761-939B-7790-0884-F55E4652605D}"/>
              </a:ext>
            </a:extLst>
          </p:cNvPr>
          <p:cNvCxnSpPr>
            <a:cxnSpLocks/>
            <a:stCxn id="48" idx="2"/>
            <a:endCxn id="50" idx="0"/>
          </p:cNvCxnSpPr>
          <p:nvPr/>
        </p:nvCxnSpPr>
        <p:spPr>
          <a:xfrm rot="16200000" flipH="1">
            <a:off x="6920300" y="1256276"/>
            <a:ext cx="867390" cy="2732437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626C7A5C-5CF8-5FAF-AEEA-F78607198253}"/>
              </a:ext>
            </a:extLst>
          </p:cNvPr>
          <p:cNvSpPr/>
          <p:nvPr/>
        </p:nvSpPr>
        <p:spPr>
          <a:xfrm>
            <a:off x="674294" y="3543300"/>
            <a:ext cx="5215091" cy="19254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ESA GENESIS Scientific Representative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GENESIS Mission Lead Scientific 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GENESIS Mission Lead Scientific Co-Coordinator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Working Groups Chairs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3C67C79-6E78-29D2-C254-3221C44F765A}"/>
              </a:ext>
            </a:extLst>
          </p:cNvPr>
          <p:cNvSpPr/>
          <p:nvPr/>
        </p:nvSpPr>
        <p:spPr>
          <a:xfrm>
            <a:off x="6112669" y="3543300"/>
            <a:ext cx="5215091" cy="234179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GENESIS Mission Lead Scientific Coordinator and Co-Coordinator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GENESIS Working Groups (WGs)</a:t>
            </a:r>
          </a:p>
          <a:p>
            <a:pPr marL="896386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WG1: ITRF and Combination of Techniques</a:t>
            </a:r>
          </a:p>
          <a:p>
            <a:pPr marL="896386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WG2: GNSS</a:t>
            </a:r>
          </a:p>
          <a:p>
            <a:pPr marL="896386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WG3: VLBI</a:t>
            </a:r>
          </a:p>
          <a:p>
            <a:pPr marL="896386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WG4: DORIS</a:t>
            </a:r>
          </a:p>
          <a:p>
            <a:pPr marL="896386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WG5: Laser Ranging</a:t>
            </a:r>
          </a:p>
        </p:txBody>
      </p:sp>
    </p:spTree>
    <p:extLst>
      <p:ext uri="{BB962C8B-B14F-4D97-AF65-F5344CB8AC3E}">
        <p14:creationId xmlns:p14="http://schemas.microsoft.com/office/powerpoint/2010/main" val="1946410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/>
              <a:t>GENESIS Science Workshop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A395584-40E7-C6D8-5BBA-BC38404E5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0045915"/>
              </p:ext>
            </p:extLst>
          </p:nvPr>
        </p:nvGraphicFramePr>
        <p:xfrm>
          <a:off x="128076" y="930208"/>
          <a:ext cx="7635530" cy="5299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erson standing on stage in front of a group of people&#10;&#10;Description automatically generated">
            <a:extLst>
              <a:ext uri="{FF2B5EF4-FFF2-40B4-BE49-F238E27FC236}">
                <a16:creationId xmlns:a16="http://schemas.microsoft.com/office/drawing/2014/main" id="{FDB4497D-E6A0-43F1-E682-FDA5B15304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97" y="921793"/>
            <a:ext cx="3650488" cy="2737866"/>
          </a:xfrm>
          <a:prstGeom prst="rect">
            <a:avLst/>
          </a:prstGeom>
        </p:spPr>
      </p:pic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30598CF-03A2-96F9-4052-B11BF37E8B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15769" r="6273" b="16667"/>
          <a:stretch/>
        </p:blipFill>
        <p:spPr>
          <a:xfrm>
            <a:off x="7033638" y="3253814"/>
            <a:ext cx="5091547" cy="29567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297394-3717-9321-0CF0-BB553127FCA3}"/>
              </a:ext>
            </a:extLst>
          </p:cNvPr>
          <p:cNvGrpSpPr/>
          <p:nvPr/>
        </p:nvGrpSpPr>
        <p:grpSpPr>
          <a:xfrm>
            <a:off x="7008062" y="5498931"/>
            <a:ext cx="5089200" cy="711670"/>
            <a:chOff x="381776" y="2798123"/>
            <a:chExt cx="5344871" cy="590400"/>
          </a:xfrm>
          <a:solidFill>
            <a:schemeClr val="accent3">
              <a:lumMod val="75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F9CB9F7-431D-E6CF-CFD7-91E5349858C0}"/>
                </a:ext>
              </a:extLst>
            </p:cNvPr>
            <p:cNvSpPr/>
            <p:nvPr/>
          </p:nvSpPr>
          <p:spPr>
            <a:xfrm>
              <a:off x="381776" y="2798123"/>
              <a:ext cx="5344871" cy="5904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75413"/>
                <a:satOff val="-82407"/>
                <a:lumOff val="14902"/>
                <a:alphaOff val="0"/>
              </a:schemeClr>
            </a:fillRef>
            <a:effectRef idx="0">
              <a:schemeClr val="accent4">
                <a:hueOff val="475413"/>
                <a:satOff val="-82407"/>
                <a:lumOff val="1490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CEE59767-4AED-A750-7958-097BFAEFFC16}"/>
                </a:ext>
              </a:extLst>
            </p:cNvPr>
            <p:cNvSpPr txBox="1"/>
            <p:nvPr/>
          </p:nvSpPr>
          <p:spPr>
            <a:xfrm>
              <a:off x="410597" y="2826944"/>
              <a:ext cx="5287229" cy="5327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023" tIns="0" rIns="202023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/>
                <a:t>“G</a:t>
              </a:r>
              <a:r>
                <a:rPr lang="en-GB" sz="2000" b="1" kern="1200"/>
                <a:t>ENESIS – A Mission for the World</a:t>
              </a:r>
              <a:r>
                <a:rPr lang="en-GB" sz="2000" b="1"/>
                <a:t>”</a:t>
              </a:r>
              <a:endParaRPr lang="en-GB" sz="2000" b="1" kern="1200"/>
            </a:p>
          </p:txBody>
        </p:sp>
      </p:grpSp>
    </p:spTree>
    <p:extLst>
      <p:ext uri="{BB962C8B-B14F-4D97-AF65-F5344CB8AC3E}">
        <p14:creationId xmlns:p14="http://schemas.microsoft.com/office/powerpoint/2010/main" val="2389905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lanet earth with different colors of the earth&#10;&#10;Description automatically generated">
            <a:extLst>
              <a:ext uri="{FF2B5EF4-FFF2-40B4-BE49-F238E27FC236}">
                <a16:creationId xmlns:a16="http://schemas.microsoft.com/office/drawing/2014/main" id="{9F9038F8-F479-DC7E-9CCC-405D66DBB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37" y="934975"/>
            <a:ext cx="8636001" cy="54334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GENESIS Science Exploitation Team - Nominations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93BA6A-2DAA-4BD8-2146-32559C5AB6F5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10" name="Picture 9" descr="A logo of a planet&#10;&#10;Description automatically generated">
              <a:extLst>
                <a:ext uri="{FF2B5EF4-FFF2-40B4-BE49-F238E27FC236}">
                  <a16:creationId xmlns:a16="http://schemas.microsoft.com/office/drawing/2014/main" id="{3C52F92E-8BFB-10D0-A6E2-0BF93B8E1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85E310-D601-9A0E-34E3-FB35CC2B2B1E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F4EEE6B-0D36-3378-EF3D-FE5A7806D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199715"/>
              </p:ext>
            </p:extLst>
          </p:nvPr>
        </p:nvGraphicFramePr>
        <p:xfrm>
          <a:off x="209910" y="950783"/>
          <a:ext cx="8005743" cy="5433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FBDA59FF-C9DB-8DC9-D9B1-AE6CEC719F62}"/>
              </a:ext>
            </a:extLst>
          </p:cNvPr>
          <p:cNvSpPr/>
          <p:nvPr/>
        </p:nvSpPr>
        <p:spPr>
          <a:xfrm>
            <a:off x="8215653" y="905075"/>
            <a:ext cx="4009685" cy="5463384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415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 with many triangles&#10;&#10;Description automatically generated">
            <a:extLst>
              <a:ext uri="{FF2B5EF4-FFF2-40B4-BE49-F238E27FC236}">
                <a16:creationId xmlns:a16="http://schemas.microsoft.com/office/drawing/2014/main" id="{4747E07E-DFE5-B257-AAD4-E11216B22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76"/>
            <a:ext cx="12225337" cy="6876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C5AA03-327F-A656-5DF3-C94C4EA64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24DBDB-DCBE-043E-A5E3-FE3A51B23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10" name="Text Box 58">
            <a:extLst>
              <a:ext uri="{FF2B5EF4-FFF2-40B4-BE49-F238E27FC236}">
                <a16:creationId xmlns:a16="http://schemas.microsoft.com/office/drawing/2014/main" id="{DF57A412-2B14-2544-6CF5-01A2F2316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2872C-FF50-2C33-5392-CB4A17795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E7745E0-D34D-A51A-A099-AB59AA8DF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208669"/>
              </p:ext>
            </p:extLst>
          </p:nvPr>
        </p:nvGraphicFramePr>
        <p:xfrm>
          <a:off x="730334" y="582167"/>
          <a:ext cx="9433084" cy="5758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1C12C82-276F-08F2-E31E-A84E85923F4E}"/>
              </a:ext>
            </a:extLst>
          </p:cNvPr>
          <p:cNvSpPr txBox="1">
            <a:spLocks/>
          </p:cNvSpPr>
          <p:nvPr/>
        </p:nvSpPr>
        <p:spPr>
          <a:xfrm>
            <a:off x="216000" y="154800"/>
            <a:ext cx="10108800" cy="565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kern="0"/>
              <a:t>To conclude…</a:t>
            </a:r>
          </a:p>
        </p:txBody>
      </p:sp>
    </p:spTree>
    <p:extLst>
      <p:ext uri="{BB962C8B-B14F-4D97-AF65-F5344CB8AC3E}">
        <p14:creationId xmlns:p14="http://schemas.microsoft.com/office/powerpoint/2010/main" val="235866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DE999A53-079E-F44F-4E78-E3358D118A20}"/>
              </a:ext>
            </a:extLst>
          </p:cNvPr>
          <p:cNvSpPr txBox="1">
            <a:spLocks/>
          </p:cNvSpPr>
          <p:nvPr/>
        </p:nvSpPr>
        <p:spPr bwMode="auto">
          <a:xfrm>
            <a:off x="1294125" y="3316793"/>
            <a:ext cx="1655106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0" ker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56309F72-BE33-77AA-84B0-15D79FA8A9D5}"/>
              </a:ext>
            </a:extLst>
          </p:cNvPr>
          <p:cNvSpPr txBox="1">
            <a:spLocks/>
          </p:cNvSpPr>
          <p:nvPr/>
        </p:nvSpPr>
        <p:spPr bwMode="auto">
          <a:xfrm>
            <a:off x="3997627" y="1222655"/>
            <a:ext cx="685104" cy="55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sz="24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01</a:t>
            </a:r>
            <a:endParaRPr lang="en-US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A387D3B8-8EFC-57A9-F9ED-084CB4DE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397" y="1037989"/>
            <a:ext cx="4742864" cy="830997"/>
          </a:xfrm>
        </p:spPr>
        <p:txBody>
          <a:bodyPr/>
          <a:lstStyle/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GENESIS Mission Objectives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FE7F2F4B-1B81-82F9-6848-E0BF433174F1}"/>
              </a:ext>
            </a:extLst>
          </p:cNvPr>
          <p:cNvSpPr txBox="1">
            <a:spLocks/>
          </p:cNvSpPr>
          <p:nvPr/>
        </p:nvSpPr>
        <p:spPr bwMode="auto">
          <a:xfrm>
            <a:off x="4848394" y="2098238"/>
            <a:ext cx="317085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eaLnBrk="1" fontAlgn="base" hangingPunct="1">
              <a:spcBef>
                <a:spcPct val="0"/>
              </a:spcBef>
              <a:spcAft>
                <a:spcPct val="0"/>
              </a:spcAft>
              <a:defRPr lang="en-GB" sz="2800" b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GENESIS Science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F13E23CB-F6FF-DC40-F482-3349AB00F6A1}"/>
              </a:ext>
            </a:extLst>
          </p:cNvPr>
          <p:cNvSpPr txBox="1">
            <a:spLocks/>
          </p:cNvSpPr>
          <p:nvPr/>
        </p:nvSpPr>
        <p:spPr bwMode="auto">
          <a:xfrm>
            <a:off x="4848394" y="2880412"/>
            <a:ext cx="4742864" cy="1569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eaLnBrk="1" fontAlgn="base" hangingPunct="1">
              <a:spcBef>
                <a:spcPct val="0"/>
              </a:spcBef>
              <a:spcAft>
                <a:spcPct val="0"/>
              </a:spcAft>
              <a:defRPr lang="en-GB" sz="2800" b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Overview of</a:t>
            </a:r>
          </a:p>
          <a:p>
            <a:r>
              <a:rPr lang="en-GB" sz="2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…The Mission</a:t>
            </a:r>
          </a:p>
          <a:p>
            <a:r>
              <a:rPr lang="en-GB" sz="2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…The System</a:t>
            </a:r>
          </a:p>
          <a:p>
            <a:r>
              <a:rPr lang="en-GB" sz="2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…The Satellite and Payloads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F42DEDBF-0442-54CF-80B6-2DC87F091198}"/>
              </a:ext>
            </a:extLst>
          </p:cNvPr>
          <p:cNvSpPr txBox="1">
            <a:spLocks/>
          </p:cNvSpPr>
          <p:nvPr/>
        </p:nvSpPr>
        <p:spPr bwMode="auto">
          <a:xfrm>
            <a:off x="4848394" y="4681131"/>
            <a:ext cx="317085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eaLnBrk="1" fontAlgn="base" hangingPunct="1">
              <a:spcBef>
                <a:spcPct val="0"/>
              </a:spcBef>
              <a:spcAft>
                <a:spcPct val="0"/>
              </a:spcAft>
              <a:defRPr lang="en-GB" sz="2800" b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Scientific Setup</a:t>
            </a: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AE51BD4A-FD44-D033-2826-60EC9689169C}"/>
              </a:ext>
            </a:extLst>
          </p:cNvPr>
          <p:cNvSpPr txBox="1">
            <a:spLocks/>
          </p:cNvSpPr>
          <p:nvPr/>
        </p:nvSpPr>
        <p:spPr bwMode="auto">
          <a:xfrm>
            <a:off x="4848395" y="5530288"/>
            <a:ext cx="454245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eaLnBrk="1" fontAlgn="base" hangingPunct="1">
              <a:spcBef>
                <a:spcPct val="0"/>
              </a:spcBef>
              <a:spcAft>
                <a:spcPct val="0"/>
              </a:spcAft>
              <a:defRPr lang="en-GB" sz="2800" b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A71A0EF1-0ED3-B9C5-BCF8-1C308AF8C3D8}"/>
              </a:ext>
            </a:extLst>
          </p:cNvPr>
          <p:cNvSpPr/>
          <p:nvPr/>
        </p:nvSpPr>
        <p:spPr>
          <a:xfrm>
            <a:off x="3997627" y="1149411"/>
            <a:ext cx="661006" cy="661006"/>
          </a:xfrm>
          <a:prstGeom prst="diamond">
            <a:avLst/>
          </a:prstGeom>
          <a:noFill/>
          <a:ln w="12700">
            <a:solidFill>
              <a:srgbClr val="0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ubtitle 1">
            <a:extLst>
              <a:ext uri="{FF2B5EF4-FFF2-40B4-BE49-F238E27FC236}">
                <a16:creationId xmlns:a16="http://schemas.microsoft.com/office/drawing/2014/main" id="{4D38D86D-9757-8D08-5C96-3FD1CB25E737}"/>
              </a:ext>
            </a:extLst>
          </p:cNvPr>
          <p:cNvSpPr txBox="1">
            <a:spLocks/>
          </p:cNvSpPr>
          <p:nvPr/>
        </p:nvSpPr>
        <p:spPr bwMode="auto">
          <a:xfrm>
            <a:off x="3983154" y="2062187"/>
            <a:ext cx="685104" cy="55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sz="24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02</a:t>
            </a:r>
            <a:endParaRPr lang="en-US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62954245-FD2E-843E-05EE-C8662BC13F99}"/>
              </a:ext>
            </a:extLst>
          </p:cNvPr>
          <p:cNvSpPr/>
          <p:nvPr/>
        </p:nvSpPr>
        <p:spPr>
          <a:xfrm>
            <a:off x="3997627" y="1998568"/>
            <a:ext cx="661006" cy="661006"/>
          </a:xfrm>
          <a:prstGeom prst="diamond">
            <a:avLst/>
          </a:prstGeom>
          <a:noFill/>
          <a:ln w="12700">
            <a:solidFill>
              <a:srgbClr val="0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ubtitle 1">
            <a:extLst>
              <a:ext uri="{FF2B5EF4-FFF2-40B4-BE49-F238E27FC236}">
                <a16:creationId xmlns:a16="http://schemas.microsoft.com/office/drawing/2014/main" id="{67488B08-9EB8-B84B-ED9A-EB24C2644756}"/>
              </a:ext>
            </a:extLst>
          </p:cNvPr>
          <p:cNvSpPr txBox="1">
            <a:spLocks/>
          </p:cNvSpPr>
          <p:nvPr/>
        </p:nvSpPr>
        <p:spPr bwMode="auto">
          <a:xfrm>
            <a:off x="3997627" y="3407983"/>
            <a:ext cx="685104" cy="55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sz="24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03</a:t>
            </a:r>
            <a:endParaRPr lang="en-US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Diamond 41">
            <a:extLst>
              <a:ext uri="{FF2B5EF4-FFF2-40B4-BE49-F238E27FC236}">
                <a16:creationId xmlns:a16="http://schemas.microsoft.com/office/drawing/2014/main" id="{EA4A91BD-6148-4210-BAC8-D226766F9963}"/>
              </a:ext>
            </a:extLst>
          </p:cNvPr>
          <p:cNvSpPr/>
          <p:nvPr/>
        </p:nvSpPr>
        <p:spPr>
          <a:xfrm>
            <a:off x="3997627" y="3334739"/>
            <a:ext cx="661006" cy="661006"/>
          </a:xfrm>
          <a:prstGeom prst="diamond">
            <a:avLst/>
          </a:prstGeom>
          <a:noFill/>
          <a:ln w="12700">
            <a:solidFill>
              <a:srgbClr val="0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1">
            <a:extLst>
              <a:ext uri="{FF2B5EF4-FFF2-40B4-BE49-F238E27FC236}">
                <a16:creationId xmlns:a16="http://schemas.microsoft.com/office/drawing/2014/main" id="{2C05E047-4621-10B6-3D3E-ECD5572140F5}"/>
              </a:ext>
            </a:extLst>
          </p:cNvPr>
          <p:cNvSpPr txBox="1">
            <a:spLocks/>
          </p:cNvSpPr>
          <p:nvPr/>
        </p:nvSpPr>
        <p:spPr bwMode="auto">
          <a:xfrm>
            <a:off x="3987117" y="4654705"/>
            <a:ext cx="685104" cy="55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sz="24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04</a:t>
            </a:r>
            <a:endParaRPr lang="en-US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Diamond 43">
            <a:extLst>
              <a:ext uri="{FF2B5EF4-FFF2-40B4-BE49-F238E27FC236}">
                <a16:creationId xmlns:a16="http://schemas.microsoft.com/office/drawing/2014/main" id="{189806D3-3614-D20F-701A-5DFB15521651}"/>
              </a:ext>
            </a:extLst>
          </p:cNvPr>
          <p:cNvSpPr/>
          <p:nvPr/>
        </p:nvSpPr>
        <p:spPr>
          <a:xfrm>
            <a:off x="3997627" y="4581461"/>
            <a:ext cx="661006" cy="661006"/>
          </a:xfrm>
          <a:prstGeom prst="diamond">
            <a:avLst/>
          </a:prstGeom>
          <a:noFill/>
          <a:ln w="12700">
            <a:solidFill>
              <a:srgbClr val="0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ubtitle 1">
            <a:extLst>
              <a:ext uri="{FF2B5EF4-FFF2-40B4-BE49-F238E27FC236}">
                <a16:creationId xmlns:a16="http://schemas.microsoft.com/office/drawing/2014/main" id="{9CB4C989-33E9-15D2-0F7A-2B4F3FCB19A0}"/>
              </a:ext>
            </a:extLst>
          </p:cNvPr>
          <p:cNvSpPr txBox="1">
            <a:spLocks/>
          </p:cNvSpPr>
          <p:nvPr/>
        </p:nvSpPr>
        <p:spPr bwMode="auto">
          <a:xfrm>
            <a:off x="3987117" y="5503862"/>
            <a:ext cx="685104" cy="55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sz="24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05</a:t>
            </a:r>
            <a:endParaRPr lang="en-US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Diamond 45">
            <a:extLst>
              <a:ext uri="{FF2B5EF4-FFF2-40B4-BE49-F238E27FC236}">
                <a16:creationId xmlns:a16="http://schemas.microsoft.com/office/drawing/2014/main" id="{686AD8B1-7ACA-001C-A315-10A006B92634}"/>
              </a:ext>
            </a:extLst>
          </p:cNvPr>
          <p:cNvSpPr/>
          <p:nvPr/>
        </p:nvSpPr>
        <p:spPr>
          <a:xfrm>
            <a:off x="3997627" y="5430618"/>
            <a:ext cx="661006" cy="661006"/>
          </a:xfrm>
          <a:prstGeom prst="diamond">
            <a:avLst/>
          </a:prstGeom>
          <a:noFill/>
          <a:ln w="12700">
            <a:solidFill>
              <a:srgbClr val="0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83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 with many triangles&#10;&#10;Description automatically generated">
            <a:extLst>
              <a:ext uri="{FF2B5EF4-FFF2-40B4-BE49-F238E27FC236}">
                <a16:creationId xmlns:a16="http://schemas.microsoft.com/office/drawing/2014/main" id="{4747E07E-DFE5-B257-AAD4-E11216B22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76"/>
            <a:ext cx="12225337" cy="6876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C5AA03-327F-A656-5DF3-C94C4EA64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24DBDB-DCBE-043E-A5E3-FE3A51B23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10" name="Text Box 58">
            <a:extLst>
              <a:ext uri="{FF2B5EF4-FFF2-40B4-BE49-F238E27FC236}">
                <a16:creationId xmlns:a16="http://schemas.microsoft.com/office/drawing/2014/main" id="{DF57A412-2B14-2544-6CF5-01A2F2316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2872C-FF50-2C33-5392-CB4A17795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sp>
        <p:nvSpPr>
          <p:cNvPr id="14" name="Rectangle 19">
            <a:extLst>
              <a:ext uri="{FF2B5EF4-FFF2-40B4-BE49-F238E27FC236}">
                <a16:creationId xmlns:a16="http://schemas.microsoft.com/office/drawing/2014/main" id="{FE86D78A-5004-4CE5-A89F-A4A7EB413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08" y="2611673"/>
            <a:ext cx="6238328" cy="10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r" defTabSz="882030">
              <a:spcAft>
                <a:spcPts val="60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Thank you for your attention</a:t>
            </a:r>
          </a:p>
          <a:p>
            <a:pPr algn="r" defTabSz="882030">
              <a:defRPr/>
            </a:pPr>
            <a:endParaRPr lang="en-GB" sz="2800" b="1" dirty="0">
              <a:solidFill>
                <a:schemeClr val="accent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D1E0A1-5D31-AD74-1212-5D3D0E595C92}"/>
              </a:ext>
            </a:extLst>
          </p:cNvPr>
          <p:cNvCxnSpPr>
            <a:cxnSpLocks/>
          </p:cNvCxnSpPr>
          <p:nvPr/>
        </p:nvCxnSpPr>
        <p:spPr>
          <a:xfrm>
            <a:off x="1623462" y="3111698"/>
            <a:ext cx="5113460" cy="0"/>
          </a:xfrm>
          <a:prstGeom prst="line">
            <a:avLst/>
          </a:prstGeom>
          <a:ln>
            <a:solidFill>
              <a:srgbClr val="00A294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73D4DC-C555-9969-56E1-70FE17C921E9}"/>
              </a:ext>
            </a:extLst>
          </p:cNvPr>
          <p:cNvGrpSpPr/>
          <p:nvPr/>
        </p:nvGrpSpPr>
        <p:grpSpPr>
          <a:xfrm>
            <a:off x="7654772" y="2300951"/>
            <a:ext cx="3962408" cy="3962408"/>
            <a:chOff x="7594354" y="2166614"/>
            <a:chExt cx="3962408" cy="3962408"/>
          </a:xfrm>
        </p:grpSpPr>
        <p:pic>
          <p:nvPicPr>
            <p:cNvPr id="13" name="Picture 12" descr="A logo of a planet&#10;&#10;Description automatically generated">
              <a:extLst>
                <a:ext uri="{FF2B5EF4-FFF2-40B4-BE49-F238E27FC236}">
                  <a16:creationId xmlns:a16="http://schemas.microsoft.com/office/drawing/2014/main" id="{857E2782-3413-091C-CFFF-88028588F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354" y="2166614"/>
              <a:ext cx="3962408" cy="3962408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C36EB0C-2C11-FE20-E009-FD4C6738E381}"/>
                </a:ext>
              </a:extLst>
            </p:cNvPr>
            <p:cNvSpPr/>
            <p:nvPr/>
          </p:nvSpPr>
          <p:spPr>
            <a:xfrm>
              <a:off x="7748588" y="2312378"/>
              <a:ext cx="3672620" cy="365760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6622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6" descr="A globe with lines and continents&#10;&#10;Description automatically generated with medium confidence">
            <a:extLst>
              <a:ext uri="{FF2B5EF4-FFF2-40B4-BE49-F238E27FC236}">
                <a16:creationId xmlns:a16="http://schemas.microsoft.com/office/drawing/2014/main" id="{320962A7-A3F9-9F11-AA40-A5551F192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1861" y="940576"/>
            <a:ext cx="8163477" cy="543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/>
              <a:t>GENESIS Primary Objectives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5AD403-683E-2BFF-BFF5-7168496DD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/>
          <a:p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	GEODESY and REFERENCE FRAMES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79497B65-CDD8-024E-9845-02516802F2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1280111"/>
              </p:ext>
            </p:extLst>
          </p:nvPr>
        </p:nvGraphicFramePr>
        <p:xfrm>
          <a:off x="308862" y="2040593"/>
          <a:ext cx="7576310" cy="3650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1B0C0A2A-400F-63AE-8F24-C6BC2D9546EC}"/>
              </a:ext>
            </a:extLst>
          </p:cNvPr>
          <p:cNvSpPr/>
          <p:nvPr/>
        </p:nvSpPr>
        <p:spPr>
          <a:xfrm>
            <a:off x="8107036" y="3930621"/>
            <a:ext cx="838984" cy="45248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643C3-7DCD-9929-26CB-E1ABF0DF3822}"/>
              </a:ext>
            </a:extLst>
          </p:cNvPr>
          <p:cNvSpPr txBox="1"/>
          <p:nvPr/>
        </p:nvSpPr>
        <p:spPr>
          <a:xfrm>
            <a:off x="9148403" y="3679810"/>
            <a:ext cx="290345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>
                <a:latin typeface="+mj-lt"/>
                <a:ea typeface="MS PGothic" pitchFamily="34" charset="-128"/>
                <a:cs typeface="Arial" panose="020B0604020202020204" pitchFamily="34" charset="0"/>
              </a:rPr>
              <a:t>Targets:</a:t>
            </a:r>
          </a:p>
          <a:p>
            <a:pPr algn="l"/>
            <a:r>
              <a:rPr lang="en-GB" b="1">
                <a:solidFill>
                  <a:schemeClr val="accent1"/>
                </a:solidFill>
                <a:latin typeface="+mj-lt"/>
                <a:ea typeface="MS PGothic" pitchFamily="34" charset="-128"/>
                <a:cs typeface="Arial" panose="020B0604020202020204" pitchFamily="34" charset="0"/>
              </a:rPr>
              <a:t>Accuracy: </a:t>
            </a:r>
            <a:r>
              <a:rPr lang="en-GB">
                <a:latin typeface="+mj-lt"/>
                <a:ea typeface="MS PGothic" pitchFamily="34" charset="-128"/>
                <a:cs typeface="Arial" panose="020B0604020202020204" pitchFamily="34" charset="0"/>
              </a:rPr>
              <a:t>1 mm</a:t>
            </a:r>
          </a:p>
          <a:p>
            <a:pPr algn="l"/>
            <a:r>
              <a:rPr lang="en-GB" b="1">
                <a:solidFill>
                  <a:schemeClr val="accent1"/>
                </a:solidFill>
                <a:latin typeface="+mj-lt"/>
                <a:ea typeface="MS PGothic" pitchFamily="34" charset="-128"/>
                <a:cs typeface="Arial" panose="020B0604020202020204" pitchFamily="34" charset="0"/>
              </a:rPr>
              <a:t>Stability: </a:t>
            </a:r>
            <a:r>
              <a:rPr lang="en-GB">
                <a:latin typeface="+mj-lt"/>
                <a:ea typeface="MS PGothic" pitchFamily="34" charset="-128"/>
                <a:cs typeface="Arial" panose="020B0604020202020204" pitchFamily="34" charset="0"/>
              </a:rPr>
              <a:t>0.1 mm per year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809A98-4FBB-F23E-4D8B-EB097E39B4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3619" y="1278860"/>
            <a:ext cx="3740043" cy="20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16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72989823-C64D-6F68-B457-D7F559741937}"/>
              </a:ext>
            </a:extLst>
          </p:cNvPr>
          <p:cNvSpPr/>
          <p:nvPr/>
        </p:nvSpPr>
        <p:spPr>
          <a:xfrm>
            <a:off x="606098" y="4426186"/>
            <a:ext cx="3855998" cy="1268622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Geophysics: Mantle, Oceans</a:t>
            </a:r>
          </a:p>
          <a:p>
            <a:pPr marL="285750" indent="-285750">
              <a:buFontTx/>
              <a:buChar char="-"/>
            </a:pPr>
            <a:r>
              <a:rPr lang="en-GB" sz="1400"/>
              <a:t>Tectonic motions</a:t>
            </a:r>
          </a:p>
          <a:p>
            <a:pPr marL="285750" indent="-285750">
              <a:buFontTx/>
              <a:buChar char="-"/>
            </a:pPr>
            <a:r>
              <a:rPr lang="en-GB" sz="1400"/>
              <a:t>Post-glacial rebound</a:t>
            </a:r>
          </a:p>
          <a:p>
            <a:pPr marL="285750" indent="-285750">
              <a:buFontTx/>
              <a:buChar char="-"/>
            </a:pPr>
            <a:r>
              <a:rPr lang="en-GB" sz="1400"/>
              <a:t>Ice melting, Ice mass loss</a:t>
            </a:r>
          </a:p>
          <a:p>
            <a:pPr marL="285750" indent="-285750">
              <a:buFontTx/>
              <a:buChar char="-"/>
            </a:pPr>
            <a:r>
              <a:rPr lang="en-GB" sz="1400"/>
              <a:t>Sea level change…</a:t>
            </a:r>
          </a:p>
        </p:txBody>
      </p:sp>
      <p:sp>
        <p:nvSpPr>
          <p:cNvPr id="39" name="Shape 38">
            <a:extLst>
              <a:ext uri="{FF2B5EF4-FFF2-40B4-BE49-F238E27FC236}">
                <a16:creationId xmlns:a16="http://schemas.microsoft.com/office/drawing/2014/main" id="{A6F00215-3241-28E5-46D3-9C39DF181996}"/>
              </a:ext>
            </a:extLst>
          </p:cNvPr>
          <p:cNvSpPr/>
          <p:nvPr/>
        </p:nvSpPr>
        <p:spPr>
          <a:xfrm rot="3970519">
            <a:off x="1557135" y="3189184"/>
            <a:ext cx="2637172" cy="509342"/>
          </a:xfrm>
          <a:prstGeom prst="swooshArrow">
            <a:avLst>
              <a:gd name="adj1" fmla="val 22302"/>
              <a:gd name="adj2" fmla="val 25000"/>
            </a:avLst>
          </a:prstGeom>
          <a:solidFill>
            <a:schemeClr val="bg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CA05A0-F003-811F-BC13-488DEE1B0AD5}"/>
              </a:ext>
            </a:extLst>
          </p:cNvPr>
          <p:cNvSpPr/>
          <p:nvPr/>
        </p:nvSpPr>
        <p:spPr>
          <a:xfrm>
            <a:off x="0" y="3374688"/>
            <a:ext cx="3363268" cy="1033668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Geophysics: Deep Interior</a:t>
            </a:r>
          </a:p>
          <a:p>
            <a:pPr marL="285750" indent="-285750">
              <a:buFontTx/>
              <a:buChar char="-"/>
            </a:pPr>
            <a:r>
              <a:rPr lang="en-GB" sz="1400"/>
              <a:t>Geo-centre motion</a:t>
            </a:r>
          </a:p>
          <a:p>
            <a:pPr marL="285750" indent="-285750">
              <a:buFontTx/>
              <a:buChar char="-"/>
            </a:pPr>
            <a:r>
              <a:rPr lang="en-GB" sz="1400"/>
              <a:t>Core flows</a:t>
            </a:r>
          </a:p>
          <a:p>
            <a:pPr marL="285750" indent="-285750">
              <a:buFontTx/>
              <a:buChar char="-"/>
            </a:pPr>
            <a:r>
              <a:rPr lang="en-GB" sz="1400"/>
              <a:t>Magnetic field…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026051-2747-A89D-6C3E-EB7404838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570" y="3180425"/>
            <a:ext cx="2941219" cy="2415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/>
              <a:t>GENESIS-enabled Science and Applications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7D9FD80-F2FD-92B8-F731-E5849066A322}"/>
              </a:ext>
            </a:extLst>
          </p:cNvPr>
          <p:cNvSpPr txBox="1"/>
          <p:nvPr/>
        </p:nvSpPr>
        <p:spPr>
          <a:xfrm>
            <a:off x="298538" y="1155796"/>
            <a:ext cx="2928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Geodesy, Reference Frames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01EA6-CB97-DC43-9E57-D342C77BC964}"/>
              </a:ext>
            </a:extLst>
          </p:cNvPr>
          <p:cNvSpPr txBox="1"/>
          <p:nvPr/>
        </p:nvSpPr>
        <p:spPr>
          <a:xfrm>
            <a:off x="3877311" y="1552157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GNSS, Navigation</a:t>
            </a: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EED2E37A-3F17-77BD-F837-DDB866358A29}"/>
              </a:ext>
            </a:extLst>
          </p:cNvPr>
          <p:cNvSpPr/>
          <p:nvPr/>
        </p:nvSpPr>
        <p:spPr>
          <a:xfrm rot="4387354">
            <a:off x="1026706" y="2446319"/>
            <a:ext cx="1774658" cy="509342"/>
          </a:xfrm>
          <a:prstGeom prst="swooshArrow">
            <a:avLst>
              <a:gd name="adj1" fmla="val 12130"/>
              <a:gd name="adj2" fmla="val 25000"/>
            </a:avLst>
          </a:prstGeom>
          <a:solidFill>
            <a:schemeClr val="bg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2056C0-ECF4-92B4-8E8C-AF58F1635A21}"/>
              </a:ext>
            </a:extLst>
          </p:cNvPr>
          <p:cNvSpPr txBox="1"/>
          <p:nvPr/>
        </p:nvSpPr>
        <p:spPr>
          <a:xfrm>
            <a:off x="0" y="2979389"/>
            <a:ext cx="1919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Earth Sciences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507A14A-6E2E-1188-4E34-771E064CD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278" y="3633974"/>
            <a:ext cx="4195060" cy="229497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B7E7D99-D121-AE65-B03F-2D4D553D0C3E}"/>
              </a:ext>
            </a:extLst>
          </p:cNvPr>
          <p:cNvSpPr txBox="1"/>
          <p:nvPr/>
        </p:nvSpPr>
        <p:spPr>
          <a:xfrm>
            <a:off x="8540928" y="5897958"/>
            <a:ext cx="375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“Evolving the Geodetic Infrastructure to Meet New Scientific Needs”,</a:t>
            </a:r>
          </a:p>
          <a:p>
            <a:pPr algn="l"/>
            <a:r>
              <a:rPr lang="en-GB" sz="90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National Academies of Sciences, Engineering and Medicine (2020)</a:t>
            </a:r>
          </a:p>
        </p:txBody>
      </p:sp>
      <p:pic>
        <p:nvPicPr>
          <p:cNvPr id="2050" name="Picture 2" descr="Lunar Ride and Phone Home Service">
            <a:extLst>
              <a:ext uri="{FF2B5EF4-FFF2-40B4-BE49-F238E27FC236}">
                <a16:creationId xmlns:a16="http://schemas.microsoft.com/office/drawing/2014/main" id="{0AA31B1C-77A5-0449-7FA6-8C33DE2A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054" y="929051"/>
            <a:ext cx="2606091" cy="12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A20EAE36-3B6F-8438-EF7F-3755EB8B6122}"/>
              </a:ext>
            </a:extLst>
          </p:cNvPr>
          <p:cNvSpPr/>
          <p:nvPr/>
        </p:nvSpPr>
        <p:spPr>
          <a:xfrm>
            <a:off x="7327527" y="1552156"/>
            <a:ext cx="2630766" cy="757947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Navigation to the Moon, and beyond…</a:t>
            </a:r>
          </a:p>
        </p:txBody>
      </p:sp>
      <p:pic>
        <p:nvPicPr>
          <p:cNvPr id="2052" name="Picture 4" descr="r/Futurology - There's no GPS on the moon. NASA and ESA have to fix that before humans return in 2 years.">
            <a:extLst>
              <a:ext uri="{FF2B5EF4-FFF2-40B4-BE49-F238E27FC236}">
                <a16:creationId xmlns:a16="http://schemas.microsoft.com/office/drawing/2014/main" id="{6B26ED5B-2C45-3FB6-2C98-34D6BAE72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229" y="2099078"/>
            <a:ext cx="2393109" cy="11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hape 26">
            <a:extLst>
              <a:ext uri="{FF2B5EF4-FFF2-40B4-BE49-F238E27FC236}">
                <a16:creationId xmlns:a16="http://schemas.microsoft.com/office/drawing/2014/main" id="{FED006C9-6BD4-FD3C-1DB4-500085930E82}"/>
              </a:ext>
            </a:extLst>
          </p:cNvPr>
          <p:cNvSpPr/>
          <p:nvPr/>
        </p:nvSpPr>
        <p:spPr>
          <a:xfrm>
            <a:off x="6636878" y="1855912"/>
            <a:ext cx="1147267" cy="553998"/>
          </a:xfrm>
          <a:prstGeom prst="swooshArrow">
            <a:avLst>
              <a:gd name="adj1" fmla="val 22302"/>
              <a:gd name="adj2" fmla="val 25000"/>
            </a:avLst>
          </a:prstGeom>
          <a:solidFill>
            <a:schemeClr val="bg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178352-ACC9-BCB4-46D5-D3596665C344}"/>
              </a:ext>
            </a:extLst>
          </p:cNvPr>
          <p:cNvSpPr/>
          <p:nvPr/>
        </p:nvSpPr>
        <p:spPr>
          <a:xfrm>
            <a:off x="3726658" y="1993321"/>
            <a:ext cx="3366837" cy="908384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Improved GNSS POD (LEO, MEO, GEO), calibrations…</a:t>
            </a: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127AA46A-AFA3-4031-7BBC-5815DD0A171F}"/>
              </a:ext>
            </a:extLst>
          </p:cNvPr>
          <p:cNvSpPr/>
          <p:nvPr/>
        </p:nvSpPr>
        <p:spPr>
          <a:xfrm flipV="1">
            <a:off x="2839329" y="2099078"/>
            <a:ext cx="1311566" cy="509342"/>
          </a:xfrm>
          <a:prstGeom prst="swooshArrow">
            <a:avLst>
              <a:gd name="adj1" fmla="val 22302"/>
              <a:gd name="adj2" fmla="val 25000"/>
            </a:avLst>
          </a:prstGeom>
          <a:solidFill>
            <a:schemeClr val="bg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FFF8BDD-909A-2D7F-54AE-FC5183D90B76}"/>
              </a:ext>
            </a:extLst>
          </p:cNvPr>
          <p:cNvSpPr/>
          <p:nvPr/>
        </p:nvSpPr>
        <p:spPr>
          <a:xfrm>
            <a:off x="3020684" y="5398976"/>
            <a:ext cx="3855998" cy="908385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Atmospheric Physics</a:t>
            </a:r>
          </a:p>
          <a:p>
            <a:pPr marL="285750" indent="-285750">
              <a:buFontTx/>
              <a:buChar char="-"/>
            </a:pPr>
            <a:r>
              <a:rPr lang="en-GB" sz="1400" err="1"/>
              <a:t>Iono</a:t>
            </a:r>
            <a:r>
              <a:rPr lang="en-GB" sz="1400"/>
              <a:t>, </a:t>
            </a:r>
            <a:r>
              <a:rPr lang="en-GB" sz="1400" err="1"/>
              <a:t>Plasmaspheric</a:t>
            </a:r>
            <a:r>
              <a:rPr lang="en-GB" sz="1400"/>
              <a:t> density</a:t>
            </a:r>
          </a:p>
          <a:p>
            <a:pPr marL="285750" indent="-285750">
              <a:buFontTx/>
              <a:buChar char="-"/>
            </a:pPr>
            <a:r>
              <a:rPr lang="en-GB" sz="1400"/>
              <a:t>Radiation budgets, Earth Energy imbalance…</a:t>
            </a:r>
          </a:p>
        </p:txBody>
      </p:sp>
      <p:sp>
        <p:nvSpPr>
          <p:cNvPr id="40" name="Shape 39">
            <a:extLst>
              <a:ext uri="{FF2B5EF4-FFF2-40B4-BE49-F238E27FC236}">
                <a16:creationId xmlns:a16="http://schemas.microsoft.com/office/drawing/2014/main" id="{33EF9643-A7F4-6E74-A4BD-DFF896F42591}"/>
              </a:ext>
            </a:extLst>
          </p:cNvPr>
          <p:cNvSpPr/>
          <p:nvPr/>
        </p:nvSpPr>
        <p:spPr>
          <a:xfrm rot="3970519">
            <a:off x="1786378" y="3282309"/>
            <a:ext cx="3792300" cy="1175303"/>
          </a:xfrm>
          <a:prstGeom prst="swooshArrow">
            <a:avLst>
              <a:gd name="adj1" fmla="val 10171"/>
              <a:gd name="adj2" fmla="val 25000"/>
            </a:avLst>
          </a:prstGeom>
          <a:solidFill>
            <a:schemeClr val="bg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pic>
        <p:nvPicPr>
          <p:cNvPr id="41" name="Picture 40" descr="A logo of a planet&#10;&#10;Description automatically generated">
            <a:extLst>
              <a:ext uri="{FF2B5EF4-FFF2-40B4-BE49-F238E27FC236}">
                <a16:creationId xmlns:a16="http://schemas.microsoft.com/office/drawing/2014/main" id="{C942B471-4211-995C-BA98-1AFAE57442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76" y="1060771"/>
            <a:ext cx="969003" cy="982772"/>
          </a:xfrm>
          <a:prstGeom prst="rect">
            <a:avLst/>
          </a:prstGeom>
        </p:spPr>
      </p:pic>
      <p:pic>
        <p:nvPicPr>
          <p:cNvPr id="42" name="Picture 41" descr="A picture containing text, iPod&#10;&#10;Description automatically generated">
            <a:extLst>
              <a:ext uri="{FF2B5EF4-FFF2-40B4-BE49-F238E27FC236}">
                <a16:creationId xmlns:a16="http://schemas.microsoft.com/office/drawing/2014/main" id="{005D6671-5BA8-7AA9-FF5C-4C5379CD6D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51" y="590710"/>
            <a:ext cx="1014519" cy="101451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DD7B0DF-CFAE-1604-FFF9-B5FB5B670912}"/>
              </a:ext>
            </a:extLst>
          </p:cNvPr>
          <p:cNvSpPr/>
          <p:nvPr/>
        </p:nvSpPr>
        <p:spPr>
          <a:xfrm>
            <a:off x="240002" y="1597193"/>
            <a:ext cx="2813767" cy="908384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Improved ITRF, EOPs,</a:t>
            </a:r>
          </a:p>
          <a:p>
            <a:pPr algn="ctr"/>
            <a:r>
              <a:rPr lang="en-GB" sz="1400"/>
              <a:t>Unified Reference Frames</a:t>
            </a:r>
          </a:p>
        </p:txBody>
      </p:sp>
    </p:spTree>
    <p:extLst>
      <p:ext uri="{BB962C8B-B14F-4D97-AF65-F5344CB8AC3E}">
        <p14:creationId xmlns:p14="http://schemas.microsoft.com/office/powerpoint/2010/main" val="2931757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/>
              <a:t>Overview of the GENESIS Mission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FD8917D-89A9-6C3D-89E1-CA4B2B28ABC7}"/>
              </a:ext>
            </a:extLst>
          </p:cNvPr>
          <p:cNvSpPr/>
          <p:nvPr/>
        </p:nvSpPr>
        <p:spPr>
          <a:xfrm>
            <a:off x="310057" y="1888093"/>
            <a:ext cx="8730434" cy="3436450"/>
          </a:xfrm>
          <a:custGeom>
            <a:avLst/>
            <a:gdLst>
              <a:gd name="connsiteX0" fmla="*/ 0 w 8291021"/>
              <a:gd name="connsiteY0" fmla="*/ 0 h 1697850"/>
              <a:gd name="connsiteX1" fmla="*/ 8291021 w 8291021"/>
              <a:gd name="connsiteY1" fmla="*/ 0 h 1697850"/>
              <a:gd name="connsiteX2" fmla="*/ 8291021 w 8291021"/>
              <a:gd name="connsiteY2" fmla="*/ 1697850 h 1697850"/>
              <a:gd name="connsiteX3" fmla="*/ 0 w 8291021"/>
              <a:gd name="connsiteY3" fmla="*/ 1697850 h 1697850"/>
              <a:gd name="connsiteX4" fmla="*/ 0 w 8291021"/>
              <a:gd name="connsiteY4" fmla="*/ 0 h 169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021" h="1697850">
                <a:moveTo>
                  <a:pt x="0" y="0"/>
                </a:moveTo>
                <a:lnTo>
                  <a:pt x="8291021" y="0"/>
                </a:lnTo>
                <a:lnTo>
                  <a:pt x="8291021" y="1697850"/>
                </a:lnTo>
                <a:lnTo>
                  <a:pt x="0" y="16978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3475" tIns="1020572" rIns="643475" bIns="142240" numCol="1" spcCol="1270" anchor="t" anchorCtr="0">
            <a:noAutofit/>
          </a:bodyPr>
          <a:lstStyle/>
          <a:p>
            <a:pPr marL="228600" lvl="1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altLang="en-US" kern="1200" dirty="0"/>
              <a:t>GENESIS is </a:t>
            </a:r>
            <a:r>
              <a:rPr lang="en-US" altLang="en-US" dirty="0"/>
              <a:t>an ESA Mission, managed</a:t>
            </a:r>
            <a:r>
              <a:rPr lang="en-US" altLang="en-US" kern="1200" dirty="0"/>
              <a:t> by the ESA Navigation Directorate and part of its</a:t>
            </a:r>
            <a:r>
              <a:rPr lang="en-US" altLang="en-US" dirty="0"/>
              <a:t> Optional </a:t>
            </a:r>
            <a:r>
              <a:rPr lang="en-US" altLang="en-US" b="1" kern="1200" dirty="0" err="1"/>
              <a:t>FutureNAV</a:t>
            </a:r>
            <a:r>
              <a:rPr lang="en-US" altLang="en-US" b="1" kern="1200" dirty="0"/>
              <a:t> </a:t>
            </a:r>
            <a:r>
              <a:rPr lang="en-US" altLang="en-US" b="1" kern="1200" dirty="0" err="1"/>
              <a:t>Programme</a:t>
            </a:r>
            <a:r>
              <a:rPr lang="en-US" altLang="en-US" b="1" dirty="0"/>
              <a:t>.</a:t>
            </a:r>
            <a:endParaRPr lang="en-GB" altLang="en-US" dirty="0">
              <a:cs typeface="Arial"/>
            </a:endParaRPr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kern="1200" dirty="0"/>
              <a:t>Italy</a:t>
            </a:r>
            <a:endParaRPr lang="en-US" dirty="0"/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Belgium</a:t>
            </a:r>
            <a:endParaRPr lang="en-GB" altLang="en-US" dirty="0">
              <a:cs typeface="Arial" panose="020B0604020202020204"/>
            </a:endParaRPr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France</a:t>
            </a:r>
            <a:endParaRPr lang="en-GB" altLang="en-US" dirty="0">
              <a:cs typeface="Arial" panose="020B0604020202020204"/>
            </a:endParaRPr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Switzerland</a:t>
            </a:r>
            <a:endParaRPr lang="en-GB" altLang="en-US" dirty="0">
              <a:cs typeface="Arial" panose="020B0604020202020204"/>
            </a:endParaRPr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United Kingdom</a:t>
            </a:r>
            <a:endParaRPr lang="en-GB" altLang="en-US" dirty="0">
              <a:cs typeface="Arial" panose="020B0604020202020204"/>
            </a:endParaRPr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Hungary</a:t>
            </a:r>
            <a:endParaRPr lang="en-GB" altLang="en-US" dirty="0">
              <a:cs typeface="Arial" panose="020B0604020202020204"/>
            </a:endParaRPr>
          </a:p>
          <a:p>
            <a:pPr marL="227965" lvl="1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kern="1200" dirty="0">
              <a:cs typeface="Arial" panose="020B0604020202020204"/>
            </a:endParaRPr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altLang="en-US" dirty="0">
              <a:cs typeface="Arial" panose="020B0604020202020204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0BAAF4A-F8B6-748C-7809-F16948746CAC}"/>
              </a:ext>
            </a:extLst>
          </p:cNvPr>
          <p:cNvSpPr/>
          <p:nvPr/>
        </p:nvSpPr>
        <p:spPr>
          <a:xfrm>
            <a:off x="724608" y="1757606"/>
            <a:ext cx="5803714" cy="853726"/>
          </a:xfrm>
          <a:custGeom>
            <a:avLst/>
            <a:gdLst>
              <a:gd name="connsiteX0" fmla="*/ 0 w 5803714"/>
              <a:gd name="connsiteY0" fmla="*/ 142291 h 853726"/>
              <a:gd name="connsiteX1" fmla="*/ 142291 w 5803714"/>
              <a:gd name="connsiteY1" fmla="*/ 0 h 853726"/>
              <a:gd name="connsiteX2" fmla="*/ 5661423 w 5803714"/>
              <a:gd name="connsiteY2" fmla="*/ 0 h 853726"/>
              <a:gd name="connsiteX3" fmla="*/ 5803714 w 5803714"/>
              <a:gd name="connsiteY3" fmla="*/ 142291 h 853726"/>
              <a:gd name="connsiteX4" fmla="*/ 5803714 w 5803714"/>
              <a:gd name="connsiteY4" fmla="*/ 711435 h 853726"/>
              <a:gd name="connsiteX5" fmla="*/ 5661423 w 5803714"/>
              <a:gd name="connsiteY5" fmla="*/ 853726 h 853726"/>
              <a:gd name="connsiteX6" fmla="*/ 142291 w 5803714"/>
              <a:gd name="connsiteY6" fmla="*/ 853726 h 853726"/>
              <a:gd name="connsiteX7" fmla="*/ 0 w 5803714"/>
              <a:gd name="connsiteY7" fmla="*/ 711435 h 853726"/>
              <a:gd name="connsiteX8" fmla="*/ 0 w 5803714"/>
              <a:gd name="connsiteY8" fmla="*/ 142291 h 85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3714" h="853726">
                <a:moveTo>
                  <a:pt x="0" y="142291"/>
                </a:moveTo>
                <a:cubicBezTo>
                  <a:pt x="0" y="63706"/>
                  <a:pt x="63706" y="0"/>
                  <a:pt x="142291" y="0"/>
                </a:cubicBezTo>
                <a:lnTo>
                  <a:pt x="5661423" y="0"/>
                </a:lnTo>
                <a:cubicBezTo>
                  <a:pt x="5740008" y="0"/>
                  <a:pt x="5803714" y="63706"/>
                  <a:pt x="5803714" y="142291"/>
                </a:cubicBezTo>
                <a:lnTo>
                  <a:pt x="5803714" y="711435"/>
                </a:lnTo>
                <a:cubicBezTo>
                  <a:pt x="5803714" y="790020"/>
                  <a:pt x="5740008" y="853726"/>
                  <a:pt x="5661423" y="853726"/>
                </a:cubicBezTo>
                <a:lnTo>
                  <a:pt x="142291" y="853726"/>
                </a:lnTo>
                <a:cubicBezTo>
                  <a:pt x="63706" y="853726"/>
                  <a:pt x="0" y="790020"/>
                  <a:pt x="0" y="711435"/>
                </a:cubicBezTo>
                <a:lnTo>
                  <a:pt x="0" y="14229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042" tIns="41675" rIns="261042" bIns="4167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8197A6"/>
              </a:buClr>
              <a:buNone/>
            </a:pPr>
            <a:r>
              <a:rPr lang="en-GB" sz="2800" b="1" dirty="0">
                <a:cs typeface="Arial"/>
              </a:rPr>
              <a:t>Management</a:t>
            </a:r>
            <a:endParaRPr lang="en-GB" sz="2800" b="1" kern="1200" dirty="0">
              <a:cs typeface="Arial"/>
            </a:endParaRPr>
          </a:p>
        </p:txBody>
      </p:sp>
      <p:pic>
        <p:nvPicPr>
          <p:cNvPr id="1026" name="Picture 2" descr="Flag of Italy">
            <a:extLst>
              <a:ext uri="{FF2B5EF4-FFF2-40B4-BE49-F238E27FC236}">
                <a16:creationId xmlns:a16="http://schemas.microsoft.com/office/drawing/2014/main" id="{B9AF8E09-FC7C-D384-EAE0-F0BB8E75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32" y="3453556"/>
            <a:ext cx="287867" cy="1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 of Belgium">
            <a:extLst>
              <a:ext uri="{FF2B5EF4-FFF2-40B4-BE49-F238E27FC236}">
                <a16:creationId xmlns:a16="http://schemas.microsoft.com/office/drawing/2014/main" id="{E6880D99-ED4B-8996-A9F8-A2425837A0A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32" y="3762100"/>
            <a:ext cx="287867" cy="1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the United Kingdom">
            <a:extLst>
              <a:ext uri="{FF2B5EF4-FFF2-40B4-BE49-F238E27FC236}">
                <a16:creationId xmlns:a16="http://schemas.microsoft.com/office/drawing/2014/main" id="{D7F87F20-5533-665D-EFA0-CD75FC410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31" y="4596771"/>
            <a:ext cx="287867" cy="1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ivil and State Ensign of Switzerland">
            <a:extLst>
              <a:ext uri="{FF2B5EF4-FFF2-40B4-BE49-F238E27FC236}">
                <a16:creationId xmlns:a16="http://schemas.microsoft.com/office/drawing/2014/main" id="{5EAABB33-0B57-75AF-5D26-C4CE6F1A8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741" y="4320134"/>
            <a:ext cx="288228" cy="19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defined">
            <a:extLst>
              <a:ext uri="{FF2B5EF4-FFF2-40B4-BE49-F238E27FC236}">
                <a16:creationId xmlns:a16="http://schemas.microsoft.com/office/drawing/2014/main" id="{F9FE0A7D-9615-39D7-849F-CD84F702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32" y="4041116"/>
            <a:ext cx="288227" cy="1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ivil Ensign of Hungary">
            <a:extLst>
              <a:ext uri="{FF2B5EF4-FFF2-40B4-BE49-F238E27FC236}">
                <a16:creationId xmlns:a16="http://schemas.microsoft.com/office/drawing/2014/main" id="{E8574ADB-0549-706F-E333-11E087431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32" y="4878167"/>
            <a:ext cx="287867" cy="1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9C8903-2262-F64E-427D-8842BDA3107A}"/>
              </a:ext>
            </a:extLst>
          </p:cNvPr>
          <p:cNvGrpSpPr>
            <a:grpSpLocks noChangeAspect="1"/>
          </p:cNvGrpSpPr>
          <p:nvPr/>
        </p:nvGrpSpPr>
        <p:grpSpPr>
          <a:xfrm>
            <a:off x="9491937" y="2116963"/>
            <a:ext cx="2562394" cy="2618903"/>
            <a:chOff x="7594354" y="2166614"/>
            <a:chExt cx="3962408" cy="3962408"/>
          </a:xfrm>
        </p:grpSpPr>
        <p:pic>
          <p:nvPicPr>
            <p:cNvPr id="13" name="Picture 12" descr="A logo of a planet&#10;&#10;Description automatically generated">
              <a:extLst>
                <a:ext uri="{FF2B5EF4-FFF2-40B4-BE49-F238E27FC236}">
                  <a16:creationId xmlns:a16="http://schemas.microsoft.com/office/drawing/2014/main" id="{EF529755-DA1B-54FA-1E5E-59DE8BBDF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354" y="2166614"/>
              <a:ext cx="3962408" cy="396240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967DCC-EB39-368F-7824-680F1B8CCDCE}"/>
                </a:ext>
              </a:extLst>
            </p:cNvPr>
            <p:cNvSpPr/>
            <p:nvPr/>
          </p:nvSpPr>
          <p:spPr>
            <a:xfrm>
              <a:off x="7748588" y="2312378"/>
              <a:ext cx="3672620" cy="365760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95980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 dirty="0"/>
              <a:t>Overview of the GENESIS Mission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FD8917D-89A9-6C3D-89E1-CA4B2B28ABC7}"/>
              </a:ext>
            </a:extLst>
          </p:cNvPr>
          <p:cNvSpPr/>
          <p:nvPr/>
        </p:nvSpPr>
        <p:spPr>
          <a:xfrm>
            <a:off x="300676" y="1062759"/>
            <a:ext cx="8250657" cy="5021952"/>
          </a:xfrm>
          <a:custGeom>
            <a:avLst/>
            <a:gdLst>
              <a:gd name="connsiteX0" fmla="*/ 0 w 8291021"/>
              <a:gd name="connsiteY0" fmla="*/ 0 h 1697850"/>
              <a:gd name="connsiteX1" fmla="*/ 8291021 w 8291021"/>
              <a:gd name="connsiteY1" fmla="*/ 0 h 1697850"/>
              <a:gd name="connsiteX2" fmla="*/ 8291021 w 8291021"/>
              <a:gd name="connsiteY2" fmla="*/ 1697850 h 1697850"/>
              <a:gd name="connsiteX3" fmla="*/ 0 w 8291021"/>
              <a:gd name="connsiteY3" fmla="*/ 1697850 h 1697850"/>
              <a:gd name="connsiteX4" fmla="*/ 0 w 8291021"/>
              <a:gd name="connsiteY4" fmla="*/ 0 h 169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021" h="1697850">
                <a:moveTo>
                  <a:pt x="0" y="0"/>
                </a:moveTo>
                <a:lnTo>
                  <a:pt x="8291021" y="0"/>
                </a:lnTo>
                <a:lnTo>
                  <a:pt x="8291021" y="1697850"/>
                </a:lnTo>
                <a:lnTo>
                  <a:pt x="0" y="16978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3475" tIns="1020572" rIns="643475" bIns="142240" numCol="1" spcCol="1270" anchor="t" anchorCtr="0">
            <a:noAutofit/>
          </a:bodyPr>
          <a:lstStyle/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altLang="en-US" kern="1200" dirty="0"/>
              <a:t>Industrial Activities</a:t>
            </a:r>
            <a:endParaRPr lang="en-GB" altLang="en-US" dirty="0"/>
          </a:p>
          <a:p>
            <a:pPr marL="228600" lvl="1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kern="1200" dirty="0"/>
              <a:t>Single contract for </a:t>
            </a:r>
            <a:r>
              <a:rPr lang="en-GB" altLang="en-US" b="1" kern="1200" dirty="0"/>
              <a:t>Phases A/B/C/D/E</a:t>
            </a:r>
          </a:p>
          <a:p>
            <a:pPr marL="228600" lvl="1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Development and Qualification of </a:t>
            </a:r>
            <a:r>
              <a:rPr lang="en-GB" altLang="en-US" b="1" dirty="0"/>
              <a:t>Satellite</a:t>
            </a:r>
            <a:r>
              <a:rPr lang="en-GB" altLang="en-US" dirty="0"/>
              <a:t> and </a:t>
            </a:r>
            <a:r>
              <a:rPr lang="en-GB" altLang="en-US" b="1" dirty="0"/>
              <a:t>Ground Segment</a:t>
            </a:r>
          </a:p>
          <a:p>
            <a:pPr marL="228600" lvl="1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b="1" kern="1200" dirty="0"/>
              <a:t>Launch</a:t>
            </a:r>
            <a:r>
              <a:rPr lang="en-GB" altLang="en-US" kern="1200" dirty="0"/>
              <a:t> and </a:t>
            </a:r>
            <a:r>
              <a:rPr lang="en-GB" altLang="en-US" b="1" kern="1200" dirty="0"/>
              <a:t>Early Operations</a:t>
            </a:r>
            <a:r>
              <a:rPr lang="en-GB" altLang="en-US" kern="1200" dirty="0"/>
              <a:t> (including calibrations)</a:t>
            </a:r>
          </a:p>
          <a:p>
            <a:pPr marL="228600" lvl="1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2 years of </a:t>
            </a:r>
            <a:r>
              <a:rPr lang="en-GB" altLang="en-US" b="1" dirty="0"/>
              <a:t>Operation</a:t>
            </a:r>
            <a:r>
              <a:rPr lang="en-GB" altLang="en-US" dirty="0"/>
              <a:t> (Option for extension)</a:t>
            </a:r>
            <a:endParaRPr lang="en-GB" altLang="en-US" dirty="0">
              <a:cs typeface="Arial"/>
            </a:endParaRPr>
          </a:p>
          <a:p>
            <a:pPr marL="228600" lvl="1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b="1" kern="1200" dirty="0"/>
              <a:t>Data exploitation</a:t>
            </a:r>
            <a:r>
              <a:rPr lang="en-GB" altLang="en-US" dirty="0"/>
              <a:t> (making use of ESA facilities)</a:t>
            </a:r>
          </a:p>
          <a:p>
            <a:pPr marL="228600" lvl="1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kern="1200" dirty="0"/>
              <a:t>4 on-board </a:t>
            </a:r>
            <a:r>
              <a:rPr lang="en-GB" altLang="en-US" b="1" kern="1200" dirty="0"/>
              <a:t>instruments</a:t>
            </a:r>
            <a:r>
              <a:rPr lang="en-GB" altLang="en-US" kern="1200" dirty="0"/>
              <a:t>:</a:t>
            </a:r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GNSS receiver</a:t>
            </a:r>
            <a:endParaRPr lang="en-GB" altLang="en-US" dirty="0">
              <a:cs typeface="Arial" panose="020B0604020202020204"/>
            </a:endParaRPr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kern="1200" dirty="0"/>
              <a:t>VLBI transmitter</a:t>
            </a:r>
            <a:endParaRPr lang="en-GB" altLang="en-US" kern="1200" dirty="0">
              <a:cs typeface="Arial" panose="020B0604020202020204"/>
            </a:endParaRPr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SLR reflector</a:t>
            </a:r>
            <a:endParaRPr lang="en-GB" altLang="en-US" dirty="0">
              <a:cs typeface="Arial" panose="020B0604020202020204"/>
            </a:endParaRPr>
          </a:p>
          <a:p>
            <a:pPr marL="838835" lvl="2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kern="1200" dirty="0"/>
              <a:t>DORIS receiver</a:t>
            </a:r>
            <a:endParaRPr lang="en-GB" altLang="en-US" kern="1200" dirty="0">
              <a:cs typeface="Arial" panose="020B0604020202020204"/>
            </a:endParaRPr>
          </a:p>
          <a:p>
            <a:pPr marL="0" lvl="1" defTabSz="889000">
              <a:lnSpc>
                <a:spcPct val="90000"/>
              </a:lnSpc>
              <a:spcAft>
                <a:spcPct val="15000"/>
              </a:spcAft>
            </a:pPr>
            <a:endParaRPr lang="en-GB" altLang="en-US" dirty="0">
              <a:cs typeface="Arial" panose="020B0604020202020204"/>
            </a:endParaRPr>
          </a:p>
          <a:p>
            <a:pPr marL="0" lvl="1" defTabSz="889000">
              <a:lnSpc>
                <a:spcPct val="90000"/>
              </a:lnSpc>
              <a:spcAft>
                <a:spcPct val="15000"/>
              </a:spcAft>
            </a:pPr>
            <a:r>
              <a:rPr lang="en-GB" altLang="en-US" dirty="0"/>
              <a:t>+ Strong involvement of the Scientific Community and International Geodetic Services</a:t>
            </a:r>
            <a:endParaRPr lang="en-GB" altLang="en-US" dirty="0">
              <a:cs typeface="Arial"/>
            </a:endParaRPr>
          </a:p>
          <a:p>
            <a:pPr marL="228600" lvl="1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kern="1200" dirty="0"/>
          </a:p>
          <a:p>
            <a:pPr marL="228600" lvl="1" indent="-228600" defTabSz="88900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0BAAF4A-F8B6-748C-7809-F16948746CAC}"/>
              </a:ext>
            </a:extLst>
          </p:cNvPr>
          <p:cNvSpPr/>
          <p:nvPr/>
        </p:nvSpPr>
        <p:spPr>
          <a:xfrm>
            <a:off x="715228" y="932272"/>
            <a:ext cx="5803714" cy="853726"/>
          </a:xfrm>
          <a:custGeom>
            <a:avLst/>
            <a:gdLst>
              <a:gd name="connsiteX0" fmla="*/ 0 w 5803714"/>
              <a:gd name="connsiteY0" fmla="*/ 142291 h 853726"/>
              <a:gd name="connsiteX1" fmla="*/ 142291 w 5803714"/>
              <a:gd name="connsiteY1" fmla="*/ 0 h 853726"/>
              <a:gd name="connsiteX2" fmla="*/ 5661423 w 5803714"/>
              <a:gd name="connsiteY2" fmla="*/ 0 h 853726"/>
              <a:gd name="connsiteX3" fmla="*/ 5803714 w 5803714"/>
              <a:gd name="connsiteY3" fmla="*/ 142291 h 853726"/>
              <a:gd name="connsiteX4" fmla="*/ 5803714 w 5803714"/>
              <a:gd name="connsiteY4" fmla="*/ 711435 h 853726"/>
              <a:gd name="connsiteX5" fmla="*/ 5661423 w 5803714"/>
              <a:gd name="connsiteY5" fmla="*/ 853726 h 853726"/>
              <a:gd name="connsiteX6" fmla="*/ 142291 w 5803714"/>
              <a:gd name="connsiteY6" fmla="*/ 853726 h 853726"/>
              <a:gd name="connsiteX7" fmla="*/ 0 w 5803714"/>
              <a:gd name="connsiteY7" fmla="*/ 711435 h 853726"/>
              <a:gd name="connsiteX8" fmla="*/ 0 w 5803714"/>
              <a:gd name="connsiteY8" fmla="*/ 142291 h 85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3714" h="853726">
                <a:moveTo>
                  <a:pt x="0" y="142291"/>
                </a:moveTo>
                <a:cubicBezTo>
                  <a:pt x="0" y="63706"/>
                  <a:pt x="63706" y="0"/>
                  <a:pt x="142291" y="0"/>
                </a:cubicBezTo>
                <a:lnTo>
                  <a:pt x="5661423" y="0"/>
                </a:lnTo>
                <a:cubicBezTo>
                  <a:pt x="5740008" y="0"/>
                  <a:pt x="5803714" y="63706"/>
                  <a:pt x="5803714" y="142291"/>
                </a:cubicBezTo>
                <a:lnTo>
                  <a:pt x="5803714" y="711435"/>
                </a:lnTo>
                <a:cubicBezTo>
                  <a:pt x="5803714" y="790020"/>
                  <a:pt x="5740008" y="853726"/>
                  <a:pt x="5661423" y="853726"/>
                </a:cubicBezTo>
                <a:lnTo>
                  <a:pt x="142291" y="853726"/>
                </a:lnTo>
                <a:cubicBezTo>
                  <a:pt x="63706" y="853726"/>
                  <a:pt x="0" y="790020"/>
                  <a:pt x="0" y="711435"/>
                </a:cubicBezTo>
                <a:lnTo>
                  <a:pt x="0" y="14229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042" tIns="41675" rIns="261042" bIns="4167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8197A6"/>
              </a:buClr>
              <a:buNone/>
            </a:pPr>
            <a:r>
              <a:rPr lang="en-GB" sz="2800" b="1" dirty="0"/>
              <a:t>Mission Scope</a:t>
            </a:r>
            <a:endParaRPr lang="en-GB" sz="2800" b="1" kern="1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9C8903-2262-F64E-427D-8842BDA3107A}"/>
              </a:ext>
            </a:extLst>
          </p:cNvPr>
          <p:cNvGrpSpPr>
            <a:grpSpLocks noChangeAspect="1"/>
          </p:cNvGrpSpPr>
          <p:nvPr/>
        </p:nvGrpSpPr>
        <p:grpSpPr>
          <a:xfrm>
            <a:off x="9154272" y="2267023"/>
            <a:ext cx="2562394" cy="2618903"/>
            <a:chOff x="7594354" y="2166614"/>
            <a:chExt cx="3962408" cy="3962408"/>
          </a:xfrm>
        </p:grpSpPr>
        <p:pic>
          <p:nvPicPr>
            <p:cNvPr id="13" name="Picture 12" descr="A logo of a planet&#10;&#10;Description automatically generated">
              <a:extLst>
                <a:ext uri="{FF2B5EF4-FFF2-40B4-BE49-F238E27FC236}">
                  <a16:creationId xmlns:a16="http://schemas.microsoft.com/office/drawing/2014/main" id="{EF529755-DA1B-54FA-1E5E-59DE8BBDF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354" y="2166614"/>
              <a:ext cx="3962408" cy="396240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967DCC-EB39-368F-7824-680F1B8CCDCE}"/>
                </a:ext>
              </a:extLst>
            </p:cNvPr>
            <p:cNvSpPr/>
            <p:nvPr/>
          </p:nvSpPr>
          <p:spPr>
            <a:xfrm>
              <a:off x="7748588" y="2312378"/>
              <a:ext cx="3672620" cy="365760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3592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B9555-8AFD-2D28-619B-13CBC77F70DF}"/>
              </a:ext>
            </a:extLst>
          </p:cNvPr>
          <p:cNvSpPr txBox="1">
            <a:spLocks/>
          </p:cNvSpPr>
          <p:nvPr/>
        </p:nvSpPr>
        <p:spPr bwMode="auto">
          <a:xfrm>
            <a:off x="219600" y="991329"/>
            <a:ext cx="11764800" cy="5328000"/>
          </a:xfrm>
          <a:prstGeom prst="rect">
            <a:avLst/>
          </a:prstGeom>
          <a:solidFill>
            <a:srgbClr val="1019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kern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/>
              <a:t>Overview of the GENESIS Mission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3BBFBD0-E013-749A-C713-774AAD2D4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90" y="1347537"/>
            <a:ext cx="6746180" cy="4828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3BF97FD-ED3C-B578-6446-A1BE8538276A}"/>
              </a:ext>
            </a:extLst>
          </p:cNvPr>
          <p:cNvSpPr/>
          <p:nvPr/>
        </p:nvSpPr>
        <p:spPr>
          <a:xfrm>
            <a:off x="1888958" y="1449806"/>
            <a:ext cx="3835759" cy="489685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r>
              <a:rPr lang="en-GB"/>
              <a:t>Industry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0E2CDC-CFAA-C4B1-254B-D250401813D3}"/>
              </a:ext>
            </a:extLst>
          </p:cNvPr>
          <p:cNvSpPr/>
          <p:nvPr/>
        </p:nvSpPr>
        <p:spPr>
          <a:xfrm>
            <a:off x="5660859" y="1449806"/>
            <a:ext cx="4038600" cy="4896852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Scientific</a:t>
            </a:r>
          </a:p>
          <a:p>
            <a:pPr algn="ctr"/>
            <a:r>
              <a:rPr lang="en-GB" dirty="0"/>
              <a:t>Community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59F429-4863-EBA0-D1A6-2EEE6EF083E1}"/>
              </a:ext>
            </a:extLst>
          </p:cNvPr>
          <p:cNvSpPr/>
          <p:nvPr/>
        </p:nvSpPr>
        <p:spPr>
          <a:xfrm>
            <a:off x="2590284" y="681781"/>
            <a:ext cx="6003459" cy="2936714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ESA</a:t>
            </a:r>
          </a:p>
        </p:txBody>
      </p:sp>
    </p:spTree>
    <p:extLst>
      <p:ext uri="{BB962C8B-B14F-4D97-AF65-F5344CB8AC3E}">
        <p14:creationId xmlns:p14="http://schemas.microsoft.com/office/powerpoint/2010/main" val="2515646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atellite in space above the earth&#10;&#10;Description automatically generated">
            <a:extLst>
              <a:ext uri="{FF2B5EF4-FFF2-40B4-BE49-F238E27FC236}">
                <a16:creationId xmlns:a16="http://schemas.microsoft.com/office/drawing/2014/main" id="{77CB7699-669C-82F1-87CE-358699BA5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56" y="873181"/>
            <a:ext cx="3720582" cy="279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/>
              <a:t>Overview of the GENESIS Mission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F2CB57-5CFB-BECA-D97A-61A5F3EA1B7D}"/>
              </a:ext>
            </a:extLst>
          </p:cNvPr>
          <p:cNvSpPr/>
          <p:nvPr/>
        </p:nvSpPr>
        <p:spPr>
          <a:xfrm>
            <a:off x="8828031" y="3903375"/>
            <a:ext cx="2862903" cy="14554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LAUNCH 2028</a:t>
            </a:r>
          </a:p>
          <a:p>
            <a:pPr algn="ctr"/>
            <a:r>
              <a:rPr lang="en-GB" b="1"/>
              <a:t>2 years of Operations</a:t>
            </a:r>
          </a:p>
          <a:p>
            <a:pPr algn="ctr"/>
            <a:r>
              <a:rPr lang="en-GB" b="1"/>
              <a:t>Option for extension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346AE2-E497-76CC-3B9D-CF8E6934AB3F}"/>
              </a:ext>
            </a:extLst>
          </p:cNvPr>
          <p:cNvGrpSpPr>
            <a:grpSpLocks noChangeAspect="1"/>
          </p:cNvGrpSpPr>
          <p:nvPr/>
        </p:nvGrpSpPr>
        <p:grpSpPr>
          <a:xfrm>
            <a:off x="120795" y="1032429"/>
            <a:ext cx="2412317" cy="2412314"/>
            <a:chOff x="565406" y="346591"/>
            <a:chExt cx="2554336" cy="255433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E8798D7-6E96-F7A7-6F7C-204BEF0BC870}"/>
                </a:ext>
              </a:extLst>
            </p:cNvPr>
            <p:cNvSpPr/>
            <p:nvPr/>
          </p:nvSpPr>
          <p:spPr>
            <a:xfrm>
              <a:off x="565407" y="346591"/>
              <a:ext cx="2554335" cy="25543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C7AD61-DB7F-7C84-F317-2B155DB29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06" y="346591"/>
              <a:ext cx="2554335" cy="2554335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outerShdw blurRad="76200" sx="101000" sy="101000" algn="ctr" rotWithShape="0">
                <a:srgbClr val="000000"/>
              </a:outerShdw>
            </a:effectLst>
          </p:spPr>
        </p:pic>
      </p:grp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2FF8AD1-D0E8-027A-41F4-5DBF486454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0669777"/>
              </p:ext>
            </p:extLst>
          </p:nvPr>
        </p:nvGraphicFramePr>
        <p:xfrm>
          <a:off x="-2660" y="954158"/>
          <a:ext cx="9059643" cy="5516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1AF77F2-92A5-C549-D883-B96CE1F3B2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606" y="4816111"/>
            <a:ext cx="607505" cy="542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6790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2CE43F-7FF9-F44F-CAC5-9E8B366B28F0}"/>
              </a:ext>
            </a:extLst>
          </p:cNvPr>
          <p:cNvSpPr/>
          <p:nvPr/>
        </p:nvSpPr>
        <p:spPr>
          <a:xfrm>
            <a:off x="6493118" y="2928538"/>
            <a:ext cx="494500" cy="3153318"/>
          </a:xfrm>
          <a:prstGeom prst="rect">
            <a:avLst/>
          </a:prstGeom>
          <a:solidFill>
            <a:srgbClr val="0E19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59E62-2D67-79EC-8A42-84EDB5B0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 dirty="0"/>
              <a:t>GENESIS System Overview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D9481-D454-C2AA-8883-3F7220E2F80F}"/>
              </a:ext>
            </a:extLst>
          </p:cNvPr>
          <p:cNvGrpSpPr>
            <a:grpSpLocks noChangeAspect="1"/>
          </p:cNvGrpSpPr>
          <p:nvPr/>
        </p:nvGrpSpPr>
        <p:grpSpPr>
          <a:xfrm>
            <a:off x="9829020" y="30481"/>
            <a:ext cx="812800" cy="812800"/>
            <a:chOff x="4843255" y="79361"/>
            <a:chExt cx="4945125" cy="4945125"/>
          </a:xfrm>
        </p:grpSpPr>
        <p:pic>
          <p:nvPicPr>
            <p:cNvPr id="22" name="Picture 21" descr="A logo of a planet&#10;&#10;Description automatically generated">
              <a:extLst>
                <a:ext uri="{FF2B5EF4-FFF2-40B4-BE49-F238E27FC236}">
                  <a16:creationId xmlns:a16="http://schemas.microsoft.com/office/drawing/2014/main" id="{CA555A1C-F194-DBB7-11DA-BA22E0CA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55" y="79361"/>
              <a:ext cx="4945125" cy="494512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397A3E-E966-772C-3CD2-DB42D7BD07B5}"/>
                </a:ext>
              </a:extLst>
            </p:cNvPr>
            <p:cNvSpPr/>
            <p:nvPr/>
          </p:nvSpPr>
          <p:spPr>
            <a:xfrm>
              <a:off x="5035741" y="261276"/>
              <a:ext cx="4583467" cy="456472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3B5034D0-F912-9F61-86F5-CA0D6ABBB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928589"/>
            <a:ext cx="6195309" cy="5453417"/>
          </a:xfrm>
          <a:solidFill>
            <a:schemeClr val="accent6">
              <a:alpha val="38000"/>
            </a:schemeClr>
          </a:solidFill>
        </p:spPr>
        <p:txBody>
          <a:bodyPr/>
          <a:lstStyle/>
          <a:p>
            <a:r>
              <a:rPr lang="en-GB" sz="1700" b="1" dirty="0">
                <a:solidFill>
                  <a:schemeClr val="bg1"/>
                </a:solidFill>
                <a:latin typeface="Arial"/>
                <a:cs typeface="Arial"/>
              </a:rPr>
              <a:t>System:</a:t>
            </a:r>
          </a:p>
          <a:p>
            <a:pPr marL="285750" indent="-285750"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Satellite</a:t>
            </a:r>
          </a:p>
          <a:p>
            <a:pPr marL="285750" indent="-285750"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GCS (Ground Control Segment)</a:t>
            </a:r>
          </a:p>
          <a:p>
            <a:pPr marL="285750" indent="-285750"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ESA PROAD (</a:t>
            </a:r>
            <a:r>
              <a:rPr lang="en-GB" sz="1700" dirty="0" err="1">
                <a:solidFill>
                  <a:schemeClr val="bg1"/>
                </a:solidFill>
                <a:latin typeface="Arial"/>
                <a:cs typeface="Arial"/>
              </a:rPr>
              <a:t>PROcessing</a:t>
            </a: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, Archiving &amp; Distribution)</a:t>
            </a:r>
          </a:p>
          <a:p>
            <a:pPr marL="285750" indent="-285750"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Existing infrastructure (GNSS, SLR, VLBI, DORIS) </a:t>
            </a:r>
            <a:endParaRPr lang="en-GB" sz="1700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GB" sz="1700" b="1" dirty="0">
                <a:solidFill>
                  <a:schemeClr val="bg1"/>
                </a:solidFill>
              </a:rPr>
              <a:t>Four on-board geodetic Instruments: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SLR: passive reflector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DORIS, GNSS: on-board receivers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VLBI: on-board transmitter in existing VLBI frequency bands</a:t>
            </a:r>
          </a:p>
          <a:p>
            <a:r>
              <a:rPr lang="en-GB" sz="1700" b="1" dirty="0">
                <a:solidFill>
                  <a:schemeClr val="bg1"/>
                </a:solidFill>
                <a:latin typeface="Arial"/>
                <a:cs typeface="Arial"/>
              </a:rPr>
              <a:t>Mission Phases:</a:t>
            </a:r>
            <a:endParaRPr lang="en-GB" sz="1700" dirty="0">
              <a:solidFill>
                <a:schemeClr val="bg1"/>
              </a:solidFill>
            </a:endParaRP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Launch and commissioning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In-orbit test and calibration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Operations</a:t>
            </a:r>
          </a:p>
          <a:p>
            <a:pPr marL="285115" indent="-285750">
              <a:buClr>
                <a:srgbClr val="00AE9C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Arial"/>
                <a:cs typeface="Arial"/>
              </a:rPr>
              <a:t>End of mission</a:t>
            </a:r>
            <a:endParaRPr lang="en-GB" sz="1700" b="1" dirty="0">
              <a:solidFill>
                <a:schemeClr val="bg1"/>
              </a:solidFill>
            </a:endParaRPr>
          </a:p>
          <a:p>
            <a:pPr>
              <a:buClr>
                <a:srgbClr val="00AE9C"/>
              </a:buClr>
            </a:pPr>
            <a:endParaRPr lang="en-GB" sz="1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A satellite communication system on a planet&#10;&#10;Description automatically generated with medium confidence">
            <a:extLst>
              <a:ext uri="{FF2B5EF4-FFF2-40B4-BE49-F238E27FC236}">
                <a16:creationId xmlns:a16="http://schemas.microsoft.com/office/drawing/2014/main" id="{49FBE161-66F1-BCAD-6A9E-E2180F6466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93"/>
                    </a14:imgEffect>
                    <a14:imgEffect>
                      <a14:saturation sat="1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0" t="19335" r="5767"/>
          <a:stretch/>
        </p:blipFill>
        <p:spPr>
          <a:xfrm>
            <a:off x="6903997" y="2928537"/>
            <a:ext cx="5105340" cy="3153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B2E570-EC8E-FACD-FDA6-65D56BD4DFDF}"/>
              </a:ext>
            </a:extLst>
          </p:cNvPr>
          <p:cNvSpPr txBox="1"/>
          <p:nvPr/>
        </p:nvSpPr>
        <p:spPr>
          <a:xfrm>
            <a:off x="6493117" y="2928537"/>
            <a:ext cx="2613991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Four geodetic payloads: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b="1" dirty="0">
                <a:solidFill>
                  <a:srgbClr val="FBAB1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VERY-LONG-BASELINE INTERFEROMETRY (VLBI) Transmitter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b="1" dirty="0">
                <a:solidFill>
                  <a:schemeClr val="accent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SATELLITE LASER RANGING (SLR) Retroreflector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GLOBAL SATELLITE NAVIGATION SYSTEMS (GNSS) Receiver (Nadir </a:t>
            </a:r>
            <a:br>
              <a:rPr lang="en-US" sz="105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 Zenith antennas)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DORIS  Receiver</a:t>
            </a:r>
          </a:p>
          <a:p>
            <a:pPr marL="228600" indent="-228600">
              <a:buFont typeface="+mj-lt"/>
              <a:buAutoNum type="arabicPeriod"/>
            </a:pPr>
            <a:endParaRPr lang="en-US" sz="10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C0B57-60AE-1EFC-19F3-3ED218308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45" y="1067981"/>
            <a:ext cx="2326177" cy="232617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622300" dist="50800" dir="5400000" sx="67000" sy="67000" algn="ctr" rotWithShape="0">
              <a:srgbClr val="05334D"/>
            </a:outerShdw>
          </a:effectLst>
        </p:spPr>
      </p:pic>
    </p:spTree>
    <p:extLst>
      <p:ext uri="{BB962C8B-B14F-4D97-AF65-F5344CB8AC3E}">
        <p14:creationId xmlns:p14="http://schemas.microsoft.com/office/powerpoint/2010/main" val="1216414657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F811E502-E3D8-47AA-BA1B-F8A475B28363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75119C28-C2B5-41E4-AD90-DB127FF79F00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 smtClean="0">
            <a:solidFill>
              <a:srgbClr val="8197A6"/>
            </a:solidFill>
            <a:latin typeface="Arial" charset="0"/>
            <a:ea typeface="MS PGothic" pitchFamily="34" charset="-128"/>
            <a:cs typeface="Arial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CA078FB4-4310-46A5-9F00-BB6AC0913C03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8BDAEA13-A01D-4BD6-BC16-9DAF9F5F5E81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AAC825DD9236438E9C661CB57C053A" ma:contentTypeVersion="13" ma:contentTypeDescription="Create a new document." ma:contentTypeScope="" ma:versionID="ce66cf587ff3bb83d3a0f928c73a319b">
  <xsd:schema xmlns:xsd="http://www.w3.org/2001/XMLSchema" xmlns:xs="http://www.w3.org/2001/XMLSchema" xmlns:p="http://schemas.microsoft.com/office/2006/metadata/properties" xmlns:ns2="487bfe5a-c449-43fe-a4a7-c778967389bf" xmlns:ns3="b5e86bc1-1030-4314-bd4a-0476234b7ef7" targetNamespace="http://schemas.microsoft.com/office/2006/metadata/properties" ma:root="true" ma:fieldsID="9531b2cab01de62c64b03c3a594ec219" ns2:_="" ns3:_="">
    <xsd:import namespace="487bfe5a-c449-43fe-a4a7-c778967389bf"/>
    <xsd:import namespace="b5e86bc1-1030-4314-bd4a-0476234b7e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bfe5a-c449-43fe-a4a7-c778967389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b688d343-e684-46db-b94f-a4cae8ed19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86bc1-1030-4314-bd4a-0476234b7ef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aec71144-12b3-4656-a6f2-52d77c5db47e}" ma:internalName="TaxCatchAll" ma:showField="CatchAllData" ma:web="b5e86bc1-1030-4314-bd4a-0476234b7e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7bfe5a-c449-43fe-a4a7-c778967389bf">
      <Terms xmlns="http://schemas.microsoft.com/office/infopath/2007/PartnerControls"/>
    </lcf76f155ced4ddcb4097134ff3c332f>
    <TaxCatchAll xmlns="b5e86bc1-1030-4314-bd4a-0476234b7ef7" xsi:nil="true"/>
  </documentManagement>
</p:properties>
</file>

<file path=customXml/itemProps1.xml><?xml version="1.0" encoding="utf-8"?>
<ds:datastoreItem xmlns:ds="http://schemas.openxmlformats.org/officeDocument/2006/customXml" ds:itemID="{B9EA6EEC-ACD8-4C5D-8BA9-AAE8886DCBD3}">
  <ds:schemaRefs>
    <ds:schemaRef ds:uri="487bfe5a-c449-43fe-a4a7-c778967389bf"/>
    <ds:schemaRef ds:uri="b5e86bc1-1030-4314-bd4a-0476234b7e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487bfe5a-c449-43fe-a4a7-c778967389bf"/>
    <ds:schemaRef ds:uri="http://schemas.microsoft.com/office/2006/documentManagement/types"/>
    <ds:schemaRef ds:uri="http://schemas.openxmlformats.org/package/2006/metadata/core-properties"/>
    <ds:schemaRef ds:uri="b5e86bc1-1030-4314-bd4a-0476234b7ef7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</Template>
  <TotalTime>246</TotalTime>
  <Words>1444</Words>
  <Application>Microsoft Office PowerPoint</Application>
  <PresentationFormat>Custom</PresentationFormat>
  <Paragraphs>287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Arial,Sans-Serif</vt:lpstr>
      <vt:lpstr>Calibri</vt:lpstr>
      <vt:lpstr>Verdana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GENESIS Mission Objectives</vt:lpstr>
      <vt:lpstr>GENESIS Primary Objectives</vt:lpstr>
      <vt:lpstr>GENESIS-enabled Science and Applications</vt:lpstr>
      <vt:lpstr>Overview of the GENESIS Mission</vt:lpstr>
      <vt:lpstr>Overview of the GENESIS Mission</vt:lpstr>
      <vt:lpstr>Overview of the GENESIS Mission</vt:lpstr>
      <vt:lpstr>Overview of the GENESIS Mission</vt:lpstr>
      <vt:lpstr>GENESIS System Overview</vt:lpstr>
      <vt:lpstr>GENESIS Satellite and Payload Overview</vt:lpstr>
      <vt:lpstr>GENESIS Payload: GNSS Receiver</vt:lpstr>
      <vt:lpstr>GENESIS Payload: VLBI Transmitter</vt:lpstr>
      <vt:lpstr>GENESIS Payload: Laser Retro-reflector</vt:lpstr>
      <vt:lpstr>GENESIS Payload: DORIS receiver</vt:lpstr>
      <vt:lpstr>GENESIS Data PROcessing, Archiving and Delivery</vt:lpstr>
      <vt:lpstr>GENESIS Science Team</vt:lpstr>
      <vt:lpstr>GENESIS Science Workshop</vt:lpstr>
      <vt:lpstr>GENESIS Science Exploitation Team - Nominations</vt:lpstr>
      <vt:lpstr>PowerPoint Presentation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GENESIS: an ESA Mission for the benefit of Navigation and Scoence</dc:title>
  <dc:subject>GENESIS: an ESA Mission for the benefit of Navigation and Scoence</dc:subject>
  <dc:creator>Sara Gidlund</dc:creator>
  <cp:keywords/>
  <dc:description/>
  <cp:lastModifiedBy>Pierre Waller</cp:lastModifiedBy>
  <cp:revision>51</cp:revision>
  <cp:lastPrinted>2008-08-26T16:26:23Z</cp:lastPrinted>
  <dcterms:created xsi:type="dcterms:W3CDTF">2022-06-28T06:34:25Z</dcterms:created>
  <dcterms:modified xsi:type="dcterms:W3CDTF">2024-07-02T20:14:32Z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Sara Gidlund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0x01010012AAC825DD9236438E9C661CB57C053A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Issued</vt:lpwstr>
  </property>
  <property fmtid="{D5CDD505-2E9C-101B-9397-08002B2CF9AE}" pid="20" name="bmsSiteName">
    <vt:lpwstr>ESA ESTEC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ESA ESTEC</vt:lpwstr>
  </property>
  <property fmtid="{D5CDD505-2E9C-101B-9397-08002B2CF9AE}" pid="24" name="bmsAddress">
    <vt:lpwstr>Keplerlaan 1 - 2201 AZ Noordwijk - The Netherlands</vt:lpwstr>
  </property>
  <property fmtid="{D5CDD505-2E9C-101B-9397-08002B2CF9AE}" pid="25" name="bmsPlace">
    <vt:lpwstr>Noordwijk</vt:lpwstr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2024-05-21T22:00:00Z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9d36ad26-c4c2-44b3-9145-582895d752c1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PKKMWAM5UKCP-1108600927-1254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  <property fmtid="{D5CDD505-2E9C-101B-9397-08002B2CF9AE}" pid="42" name="MediaServiceImageTags">
    <vt:lpwstr/>
  </property>
  <property fmtid="{D5CDD505-2E9C-101B-9397-08002B2CF9AE}" pid="43" name="Image Tags">
    <vt:lpwstr/>
  </property>
</Properties>
</file>