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24" r:id="rId5"/>
    <p:sldMasterId id="2147483859" r:id="rId6"/>
    <p:sldMasterId id="2147483895" r:id="rId7"/>
    <p:sldMasterId id="2147483933" r:id="rId8"/>
  </p:sldMasterIdLst>
  <p:notesMasterIdLst>
    <p:notesMasterId r:id="rId28"/>
  </p:notesMasterIdLst>
  <p:handoutMasterIdLst>
    <p:handoutMasterId r:id="rId29"/>
  </p:handoutMasterIdLst>
  <p:sldIdLst>
    <p:sldId id="3741" r:id="rId9"/>
    <p:sldId id="433" r:id="rId10"/>
    <p:sldId id="3738" r:id="rId11"/>
    <p:sldId id="396" r:id="rId12"/>
    <p:sldId id="408" r:id="rId13"/>
    <p:sldId id="313" r:id="rId14"/>
    <p:sldId id="3750" r:id="rId15"/>
    <p:sldId id="3745" r:id="rId16"/>
    <p:sldId id="3736" r:id="rId17"/>
    <p:sldId id="3746" r:id="rId18"/>
    <p:sldId id="3747" r:id="rId19"/>
    <p:sldId id="384" r:id="rId20"/>
    <p:sldId id="3749" r:id="rId21"/>
    <p:sldId id="3729" r:id="rId22"/>
    <p:sldId id="3732" r:id="rId23"/>
    <p:sldId id="3748" r:id="rId24"/>
    <p:sldId id="3713" r:id="rId25"/>
    <p:sldId id="3744" r:id="rId26"/>
    <p:sldId id="3709"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992" userDrawn="1">
          <p15:clr>
            <a:srgbClr val="A4A3A4"/>
          </p15:clr>
        </p15:guide>
        <p15:guide id="2" orient="horz" pos="21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TON Amelia" initials="LA" lastIdx="95" clrIdx="0">
    <p:extLst>
      <p:ext uri="{19B8F6BF-5375-455C-9EA6-DF929625EA0E}">
        <p15:presenceInfo xmlns:p15="http://schemas.microsoft.com/office/powerpoint/2012/main" userId="S::amelia.linton@hexagon.com::5347cd64-fddb-4386-953c-2e1fcc4b0670" providerId="AD"/>
      </p:ext>
    </p:extLst>
  </p:cmAuthor>
  <p:cmAuthor id="2" name="Melanie Francis" initials="MF" lastIdx="1" clrIdx="1">
    <p:extLst>
      <p:ext uri="{19B8F6BF-5375-455C-9EA6-DF929625EA0E}">
        <p15:presenceInfo xmlns:p15="http://schemas.microsoft.com/office/powerpoint/2012/main" userId="Melanie Franc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404"/>
    <a:srgbClr val="0000FF"/>
    <a:srgbClr val="D8117D"/>
    <a:srgbClr val="002839"/>
    <a:srgbClr val="84CB78"/>
    <a:srgbClr val="DDDDDD"/>
    <a:srgbClr val="FFFFFF"/>
    <a:srgbClr val="000000"/>
    <a:srgbClr val="099AB5"/>
    <a:srgbClr val="50B3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10" autoAdjust="0"/>
    <p:restoredTop sz="74641" autoAdjust="0"/>
  </p:normalViewPr>
  <p:slideViewPr>
    <p:cSldViewPr snapToGrid="0" snapToObjects="1">
      <p:cViewPr varScale="1">
        <p:scale>
          <a:sx n="71" d="100"/>
          <a:sy n="71" d="100"/>
        </p:scale>
        <p:origin x="1440" y="58"/>
      </p:cViewPr>
      <p:guideLst>
        <p:guide pos="4992"/>
        <p:guide orient="horz" pos="218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923CF-BC28-49F7-82CD-6134D8CFB1D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6512531-9EF5-4709-9238-40974FB35186}">
      <dgm:prSet custT="1"/>
      <dgm:spPr/>
      <dgm:t>
        <a:bodyPr/>
        <a:lstStyle/>
        <a:p>
          <a:pPr>
            <a:lnSpc>
              <a:spcPct val="100000"/>
            </a:lnSpc>
          </a:pPr>
          <a:r>
            <a:rPr lang="en-GB" sz="2000" dirty="0"/>
            <a:t>GNSS Interference</a:t>
          </a:r>
          <a:endParaRPr lang="en-US" sz="2000" dirty="0"/>
        </a:p>
      </dgm:t>
    </dgm:pt>
    <dgm:pt modelId="{8F17BC7D-C96A-4FD6-A37E-C74AB3F167EE}" type="parTrans" cxnId="{17EF8785-1ED3-488C-BEFC-A2BB0EF60DD2}">
      <dgm:prSet/>
      <dgm:spPr/>
      <dgm:t>
        <a:bodyPr/>
        <a:lstStyle/>
        <a:p>
          <a:endParaRPr lang="en-US"/>
        </a:p>
      </dgm:t>
    </dgm:pt>
    <dgm:pt modelId="{A7C7DB22-AC5D-4A9C-8E84-9375434B7824}" type="sibTrans" cxnId="{17EF8785-1ED3-488C-BEFC-A2BB0EF60DD2}">
      <dgm:prSet/>
      <dgm:spPr/>
      <dgm:t>
        <a:bodyPr/>
        <a:lstStyle/>
        <a:p>
          <a:endParaRPr lang="en-US"/>
        </a:p>
      </dgm:t>
    </dgm:pt>
    <dgm:pt modelId="{2B0ACA6D-E905-4F11-83E1-0EF40A8DE76D}">
      <dgm:prSet custT="1"/>
      <dgm:spPr/>
      <dgm:t>
        <a:bodyPr/>
        <a:lstStyle/>
        <a:p>
          <a:pPr>
            <a:lnSpc>
              <a:spcPct val="100000"/>
            </a:lnSpc>
          </a:pPr>
          <a:r>
            <a:rPr lang="en-GB" sz="2000" dirty="0"/>
            <a:t>SmartTrack+ Interference Toolbox</a:t>
          </a:r>
          <a:endParaRPr lang="en-US" sz="2000" dirty="0"/>
        </a:p>
      </dgm:t>
    </dgm:pt>
    <dgm:pt modelId="{191FC445-FBFA-4EDF-BBE0-8E2C1D731FDA}" type="parTrans" cxnId="{09295F72-3648-446D-8CD9-94EC4A8505E0}">
      <dgm:prSet/>
      <dgm:spPr/>
      <dgm:t>
        <a:bodyPr/>
        <a:lstStyle/>
        <a:p>
          <a:endParaRPr lang="en-US"/>
        </a:p>
      </dgm:t>
    </dgm:pt>
    <dgm:pt modelId="{A910988F-B1D0-477E-8D32-716E4F91D473}" type="sibTrans" cxnId="{09295F72-3648-446D-8CD9-94EC4A8505E0}">
      <dgm:prSet/>
      <dgm:spPr/>
      <dgm:t>
        <a:bodyPr/>
        <a:lstStyle/>
        <a:p>
          <a:endParaRPr lang="en-US"/>
        </a:p>
      </dgm:t>
    </dgm:pt>
    <dgm:pt modelId="{FC87473C-82C2-4C21-9200-E17CA919AB74}">
      <dgm:prSet custT="1"/>
      <dgm:spPr/>
      <dgm:t>
        <a:bodyPr/>
        <a:lstStyle/>
        <a:p>
          <a:pPr>
            <a:lnSpc>
              <a:spcPct val="100000"/>
            </a:lnSpc>
          </a:pPr>
          <a:r>
            <a:rPr lang="en-GB" sz="1400" dirty="0"/>
            <a:t>Spectrum Analysis</a:t>
          </a:r>
          <a:endParaRPr lang="en-US" sz="1400" dirty="0"/>
        </a:p>
      </dgm:t>
    </dgm:pt>
    <dgm:pt modelId="{85A2F250-8754-4FEC-9474-4F4245694726}" type="parTrans" cxnId="{410B2334-8101-4718-B78E-609731221500}">
      <dgm:prSet/>
      <dgm:spPr/>
      <dgm:t>
        <a:bodyPr/>
        <a:lstStyle/>
        <a:p>
          <a:endParaRPr lang="en-US"/>
        </a:p>
      </dgm:t>
    </dgm:pt>
    <dgm:pt modelId="{FE6075D2-F51B-42DA-81D4-CBB5AB6C6BA2}" type="sibTrans" cxnId="{410B2334-8101-4718-B78E-609731221500}">
      <dgm:prSet/>
      <dgm:spPr/>
      <dgm:t>
        <a:bodyPr/>
        <a:lstStyle/>
        <a:p>
          <a:endParaRPr lang="en-US"/>
        </a:p>
      </dgm:t>
    </dgm:pt>
    <dgm:pt modelId="{3000A2D1-40BD-45F7-AFB6-E124C314FC8A}">
      <dgm:prSet custT="1"/>
      <dgm:spPr/>
      <dgm:t>
        <a:bodyPr/>
        <a:lstStyle/>
        <a:p>
          <a:pPr>
            <a:lnSpc>
              <a:spcPct val="100000"/>
            </a:lnSpc>
          </a:pPr>
          <a:r>
            <a:rPr lang="en-GB" sz="1400" dirty="0"/>
            <a:t>Interference Mitigation</a:t>
          </a:r>
          <a:endParaRPr lang="en-US" sz="1400" dirty="0"/>
        </a:p>
      </dgm:t>
    </dgm:pt>
    <dgm:pt modelId="{9224F7EC-7210-43BE-8C62-002198CD74DB}" type="parTrans" cxnId="{7BC97219-F223-42FE-B8EB-076071980B9F}">
      <dgm:prSet/>
      <dgm:spPr/>
      <dgm:t>
        <a:bodyPr/>
        <a:lstStyle/>
        <a:p>
          <a:endParaRPr lang="en-US"/>
        </a:p>
      </dgm:t>
    </dgm:pt>
    <dgm:pt modelId="{08133FF1-AE93-4ADB-B5C1-029DA2D2686E}" type="sibTrans" cxnId="{7BC97219-F223-42FE-B8EB-076071980B9F}">
      <dgm:prSet/>
      <dgm:spPr/>
      <dgm:t>
        <a:bodyPr/>
        <a:lstStyle/>
        <a:p>
          <a:endParaRPr lang="en-US"/>
        </a:p>
      </dgm:t>
    </dgm:pt>
    <dgm:pt modelId="{00E64B59-E183-4A93-9165-198BF56C4993}">
      <dgm:prSet custT="1"/>
      <dgm:spPr/>
      <dgm:t>
        <a:bodyPr/>
        <a:lstStyle/>
        <a:p>
          <a:pPr>
            <a:lnSpc>
              <a:spcPct val="100000"/>
            </a:lnSpc>
          </a:pPr>
          <a:r>
            <a:rPr lang="en-GB" sz="2000" dirty="0"/>
            <a:t>Implications of Interference on GNSS Receiver Performance</a:t>
          </a:r>
          <a:endParaRPr lang="en-US" sz="2000" dirty="0"/>
        </a:p>
      </dgm:t>
    </dgm:pt>
    <dgm:pt modelId="{1A882D43-3EF9-49A9-AF1E-37EA9711BA31}" type="parTrans" cxnId="{B2D4029E-9E1D-4918-97E4-2D320C93DB61}">
      <dgm:prSet/>
      <dgm:spPr/>
      <dgm:t>
        <a:bodyPr/>
        <a:lstStyle/>
        <a:p>
          <a:endParaRPr lang="en-US"/>
        </a:p>
      </dgm:t>
    </dgm:pt>
    <dgm:pt modelId="{5C41017E-4951-48F1-8EC3-E00FB165D4AD}" type="sibTrans" cxnId="{B2D4029E-9E1D-4918-97E4-2D320C93DB61}">
      <dgm:prSet/>
      <dgm:spPr/>
      <dgm:t>
        <a:bodyPr/>
        <a:lstStyle/>
        <a:p>
          <a:endParaRPr lang="en-US"/>
        </a:p>
      </dgm:t>
    </dgm:pt>
    <dgm:pt modelId="{9984267D-FEA7-4CE7-BC59-8A4881D4815E}">
      <dgm:prSet custT="1"/>
      <dgm:spPr/>
      <dgm:t>
        <a:bodyPr/>
        <a:lstStyle/>
        <a:p>
          <a:pPr>
            <a:lnSpc>
              <a:spcPct val="100000"/>
            </a:lnSpc>
          </a:pPr>
          <a:r>
            <a:rPr lang="en-GB" sz="2000" dirty="0"/>
            <a:t>Summary</a:t>
          </a:r>
          <a:endParaRPr lang="en-US" sz="2000" dirty="0"/>
        </a:p>
      </dgm:t>
    </dgm:pt>
    <dgm:pt modelId="{857983CE-9630-430B-892F-20913C93EA8F}" type="parTrans" cxnId="{10C46195-0F06-4DB3-A519-04D9E89FCBF8}">
      <dgm:prSet/>
      <dgm:spPr/>
      <dgm:t>
        <a:bodyPr/>
        <a:lstStyle/>
        <a:p>
          <a:endParaRPr lang="en-US"/>
        </a:p>
      </dgm:t>
    </dgm:pt>
    <dgm:pt modelId="{C346813C-FD65-46FF-B570-C6157EB9EDFB}" type="sibTrans" cxnId="{10C46195-0F06-4DB3-A519-04D9E89FCBF8}">
      <dgm:prSet/>
      <dgm:spPr/>
      <dgm:t>
        <a:bodyPr/>
        <a:lstStyle/>
        <a:p>
          <a:endParaRPr lang="en-US"/>
        </a:p>
      </dgm:t>
    </dgm:pt>
    <dgm:pt modelId="{AD106DE1-C318-4EFB-9179-F075AA1233A1}">
      <dgm:prSet custT="1"/>
      <dgm:spPr/>
      <dgm:t>
        <a:bodyPr/>
        <a:lstStyle/>
        <a:p>
          <a:pPr>
            <a:lnSpc>
              <a:spcPct val="100000"/>
            </a:lnSpc>
          </a:pPr>
          <a:r>
            <a:rPr lang="en-US" sz="1400" dirty="0"/>
            <a:t>Automatic Detection &amp; Alerting</a:t>
          </a:r>
        </a:p>
      </dgm:t>
    </dgm:pt>
    <dgm:pt modelId="{C5307A45-BB09-45A6-AF6A-D23366A34CC4}" type="parTrans" cxnId="{D8E565CC-35D7-4845-B0CF-C52D85DBC640}">
      <dgm:prSet/>
      <dgm:spPr/>
      <dgm:t>
        <a:bodyPr/>
        <a:lstStyle/>
        <a:p>
          <a:endParaRPr lang="de-CH"/>
        </a:p>
      </dgm:t>
    </dgm:pt>
    <dgm:pt modelId="{DD6DEDFE-FAA3-4A57-AA38-D10FA4C0988E}" type="sibTrans" cxnId="{D8E565CC-35D7-4845-B0CF-C52D85DBC640}">
      <dgm:prSet/>
      <dgm:spPr/>
      <dgm:t>
        <a:bodyPr/>
        <a:lstStyle/>
        <a:p>
          <a:endParaRPr lang="de-CH"/>
        </a:p>
      </dgm:t>
    </dgm:pt>
    <dgm:pt modelId="{744923E5-6900-49A8-B56A-BB491810DE40}" type="pres">
      <dgm:prSet presAssocID="{D17923CF-BC28-49F7-82CD-6134D8CFB1D2}" presName="root" presStyleCnt="0">
        <dgm:presLayoutVars>
          <dgm:dir/>
          <dgm:resizeHandles val="exact"/>
        </dgm:presLayoutVars>
      </dgm:prSet>
      <dgm:spPr/>
    </dgm:pt>
    <dgm:pt modelId="{1907BDC1-1290-4606-B0F4-AD999D567E86}" type="pres">
      <dgm:prSet presAssocID="{56512531-9EF5-4709-9238-40974FB35186}" presName="compNode" presStyleCnt="0"/>
      <dgm:spPr/>
    </dgm:pt>
    <dgm:pt modelId="{928FFECE-D44B-404C-8DC0-0C1EC3740867}" type="pres">
      <dgm:prSet presAssocID="{56512531-9EF5-4709-9238-40974FB35186}" presName="bgRect" presStyleLbl="bgShp" presStyleIdx="0" presStyleCnt="4"/>
      <dgm:spPr/>
    </dgm:pt>
    <dgm:pt modelId="{53EA498F-67F8-486E-A6FF-11DE1FED5FDA}" type="pres">
      <dgm:prSet presAssocID="{56512531-9EF5-4709-9238-40974FB35186}"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ell Tower"/>
        </a:ext>
      </dgm:extLst>
    </dgm:pt>
    <dgm:pt modelId="{E3C44BFC-6638-47FC-BB4A-C14A136656C0}" type="pres">
      <dgm:prSet presAssocID="{56512531-9EF5-4709-9238-40974FB35186}" presName="spaceRect" presStyleCnt="0"/>
      <dgm:spPr/>
    </dgm:pt>
    <dgm:pt modelId="{7BEC7402-E167-4E48-BA0E-C7D24BECAED4}" type="pres">
      <dgm:prSet presAssocID="{56512531-9EF5-4709-9238-40974FB35186}" presName="parTx" presStyleLbl="revTx" presStyleIdx="0" presStyleCnt="5">
        <dgm:presLayoutVars>
          <dgm:chMax val="0"/>
          <dgm:chPref val="0"/>
        </dgm:presLayoutVars>
      </dgm:prSet>
      <dgm:spPr/>
    </dgm:pt>
    <dgm:pt modelId="{F9FE20EC-DF9C-487B-9539-B48A0A02E33A}" type="pres">
      <dgm:prSet presAssocID="{A7C7DB22-AC5D-4A9C-8E84-9375434B7824}" presName="sibTrans" presStyleCnt="0"/>
      <dgm:spPr/>
    </dgm:pt>
    <dgm:pt modelId="{957E469D-C839-4115-9C28-20D8AE91C761}" type="pres">
      <dgm:prSet presAssocID="{2B0ACA6D-E905-4F11-83E1-0EF40A8DE76D}" presName="compNode" presStyleCnt="0"/>
      <dgm:spPr/>
    </dgm:pt>
    <dgm:pt modelId="{94DE490E-DF52-4A03-A027-1B521F799CD8}" type="pres">
      <dgm:prSet presAssocID="{2B0ACA6D-E905-4F11-83E1-0EF40A8DE76D}" presName="bgRect" presStyleLbl="bgShp" presStyleIdx="1" presStyleCnt="4"/>
      <dgm:spPr/>
    </dgm:pt>
    <dgm:pt modelId="{15441A32-5EBC-44CF-AB88-511271E48644}" type="pres">
      <dgm:prSet presAssocID="{2B0ACA6D-E905-4F11-83E1-0EF40A8DE76D}"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E0A4F890-84C4-4DDE-883D-FB428497F8BB}" type="pres">
      <dgm:prSet presAssocID="{2B0ACA6D-E905-4F11-83E1-0EF40A8DE76D}" presName="spaceRect" presStyleCnt="0"/>
      <dgm:spPr/>
    </dgm:pt>
    <dgm:pt modelId="{503F5124-3844-4CCB-A448-01DDCF8857BF}" type="pres">
      <dgm:prSet presAssocID="{2B0ACA6D-E905-4F11-83E1-0EF40A8DE76D}" presName="parTx" presStyleLbl="revTx" presStyleIdx="1" presStyleCnt="5">
        <dgm:presLayoutVars>
          <dgm:chMax val="0"/>
          <dgm:chPref val="0"/>
        </dgm:presLayoutVars>
      </dgm:prSet>
      <dgm:spPr/>
    </dgm:pt>
    <dgm:pt modelId="{EBCE83BD-664E-4DCD-9323-4CE59BB959A1}" type="pres">
      <dgm:prSet presAssocID="{2B0ACA6D-E905-4F11-83E1-0EF40A8DE76D}" presName="desTx" presStyleLbl="revTx" presStyleIdx="2" presStyleCnt="5" custScaleX="67744" custLinFactNeighborX="291" custLinFactNeighborY="-1233">
        <dgm:presLayoutVars/>
      </dgm:prSet>
      <dgm:spPr/>
    </dgm:pt>
    <dgm:pt modelId="{63F6FAE6-784E-4038-924C-E66890F664CE}" type="pres">
      <dgm:prSet presAssocID="{A910988F-B1D0-477E-8D32-716E4F91D473}" presName="sibTrans" presStyleCnt="0"/>
      <dgm:spPr/>
    </dgm:pt>
    <dgm:pt modelId="{079B22FC-C1D0-4684-88F4-0D5EDF5A11F1}" type="pres">
      <dgm:prSet presAssocID="{00E64B59-E183-4A93-9165-198BF56C4993}" presName="compNode" presStyleCnt="0"/>
      <dgm:spPr/>
    </dgm:pt>
    <dgm:pt modelId="{9C1A14E5-3DC4-4E83-B1F3-E4ACCE3E907A}" type="pres">
      <dgm:prSet presAssocID="{00E64B59-E183-4A93-9165-198BF56C4993}" presName="bgRect" presStyleLbl="bgShp" presStyleIdx="2" presStyleCnt="4"/>
      <dgm:spPr/>
    </dgm:pt>
    <dgm:pt modelId="{364F744D-E5EB-4670-8782-87147D2924A9}" type="pres">
      <dgm:prSet presAssocID="{00E64B59-E183-4A93-9165-198BF56C4993}"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icroscope"/>
        </a:ext>
      </dgm:extLst>
    </dgm:pt>
    <dgm:pt modelId="{E7AD2144-E841-4CE5-B680-A27F88C7245E}" type="pres">
      <dgm:prSet presAssocID="{00E64B59-E183-4A93-9165-198BF56C4993}" presName="spaceRect" presStyleCnt="0"/>
      <dgm:spPr/>
    </dgm:pt>
    <dgm:pt modelId="{8AAD3B9F-A2EF-4182-9BFD-049B2B3C60F8}" type="pres">
      <dgm:prSet presAssocID="{00E64B59-E183-4A93-9165-198BF56C4993}" presName="parTx" presStyleLbl="revTx" presStyleIdx="3" presStyleCnt="5">
        <dgm:presLayoutVars>
          <dgm:chMax val="0"/>
          <dgm:chPref val="0"/>
        </dgm:presLayoutVars>
      </dgm:prSet>
      <dgm:spPr/>
    </dgm:pt>
    <dgm:pt modelId="{D332F586-6152-4145-A335-C11EEDDE6DA1}" type="pres">
      <dgm:prSet presAssocID="{5C41017E-4951-48F1-8EC3-E00FB165D4AD}" presName="sibTrans" presStyleCnt="0"/>
      <dgm:spPr/>
    </dgm:pt>
    <dgm:pt modelId="{1E639A8D-7376-422B-AAE8-97BC45EE78AE}" type="pres">
      <dgm:prSet presAssocID="{9984267D-FEA7-4CE7-BC59-8A4881D4815E}" presName="compNode" presStyleCnt="0"/>
      <dgm:spPr/>
    </dgm:pt>
    <dgm:pt modelId="{6BAF229B-01E5-4DCF-A8B1-D62921E4502B}" type="pres">
      <dgm:prSet presAssocID="{9984267D-FEA7-4CE7-BC59-8A4881D4815E}" presName="bgRect" presStyleLbl="bgShp" presStyleIdx="3" presStyleCnt="4"/>
      <dgm:spPr/>
    </dgm:pt>
    <dgm:pt modelId="{145CCD89-EB84-4044-8C49-8A504E8E257C}" type="pres">
      <dgm:prSet presAssocID="{9984267D-FEA7-4CE7-BC59-8A4881D4815E}"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2CB10B5E-1799-49BD-B8E3-D1013F377E2B}" type="pres">
      <dgm:prSet presAssocID="{9984267D-FEA7-4CE7-BC59-8A4881D4815E}" presName="spaceRect" presStyleCnt="0"/>
      <dgm:spPr/>
    </dgm:pt>
    <dgm:pt modelId="{0DEA0066-B620-4E3E-8D95-56C4B35E808B}" type="pres">
      <dgm:prSet presAssocID="{9984267D-FEA7-4CE7-BC59-8A4881D4815E}" presName="parTx" presStyleLbl="revTx" presStyleIdx="4" presStyleCnt="5">
        <dgm:presLayoutVars>
          <dgm:chMax val="0"/>
          <dgm:chPref val="0"/>
        </dgm:presLayoutVars>
      </dgm:prSet>
      <dgm:spPr/>
    </dgm:pt>
  </dgm:ptLst>
  <dgm:cxnLst>
    <dgm:cxn modelId="{A45E700F-42B0-43BD-9B6C-46F195B804B8}" type="presOf" srcId="{2B0ACA6D-E905-4F11-83E1-0EF40A8DE76D}" destId="{503F5124-3844-4CCB-A448-01DDCF8857BF}" srcOrd="0" destOrd="0" presId="urn:microsoft.com/office/officeart/2018/2/layout/IconVerticalSolidList"/>
    <dgm:cxn modelId="{7BC97219-F223-42FE-B8EB-076071980B9F}" srcId="{2B0ACA6D-E905-4F11-83E1-0EF40A8DE76D}" destId="{3000A2D1-40BD-45F7-AFB6-E124C314FC8A}" srcOrd="2" destOrd="0" parTransId="{9224F7EC-7210-43BE-8C62-002198CD74DB}" sibTransId="{08133FF1-AE93-4ADB-B5C1-029DA2D2686E}"/>
    <dgm:cxn modelId="{8FA08E1C-7D8B-40E0-8EA2-B10D94A88D3D}" type="presOf" srcId="{FC87473C-82C2-4C21-9200-E17CA919AB74}" destId="{EBCE83BD-664E-4DCD-9323-4CE59BB959A1}" srcOrd="0" destOrd="0" presId="urn:microsoft.com/office/officeart/2018/2/layout/IconVerticalSolidList"/>
    <dgm:cxn modelId="{410B2334-8101-4718-B78E-609731221500}" srcId="{2B0ACA6D-E905-4F11-83E1-0EF40A8DE76D}" destId="{FC87473C-82C2-4C21-9200-E17CA919AB74}" srcOrd="0" destOrd="0" parTransId="{85A2F250-8754-4FEC-9474-4F4245694726}" sibTransId="{FE6075D2-F51B-42DA-81D4-CBB5AB6C6BA2}"/>
    <dgm:cxn modelId="{F4728060-35F1-4FC7-94F3-F4EAC2C54214}" type="presOf" srcId="{D17923CF-BC28-49F7-82CD-6134D8CFB1D2}" destId="{744923E5-6900-49A8-B56A-BB491810DE40}" srcOrd="0" destOrd="0" presId="urn:microsoft.com/office/officeart/2018/2/layout/IconVerticalSolidList"/>
    <dgm:cxn modelId="{05051C4B-BB3D-4E78-9DFB-8741E1B7ABD2}" type="presOf" srcId="{00E64B59-E183-4A93-9165-198BF56C4993}" destId="{8AAD3B9F-A2EF-4182-9BFD-049B2B3C60F8}" srcOrd="0" destOrd="0" presId="urn:microsoft.com/office/officeart/2018/2/layout/IconVerticalSolidList"/>
    <dgm:cxn modelId="{37FF124C-8945-4AB0-8C01-501D2A59B614}" type="presOf" srcId="{3000A2D1-40BD-45F7-AFB6-E124C314FC8A}" destId="{EBCE83BD-664E-4DCD-9323-4CE59BB959A1}" srcOrd="0" destOrd="2" presId="urn:microsoft.com/office/officeart/2018/2/layout/IconVerticalSolidList"/>
    <dgm:cxn modelId="{09295F72-3648-446D-8CD9-94EC4A8505E0}" srcId="{D17923CF-BC28-49F7-82CD-6134D8CFB1D2}" destId="{2B0ACA6D-E905-4F11-83E1-0EF40A8DE76D}" srcOrd="1" destOrd="0" parTransId="{191FC445-FBFA-4EDF-BBE0-8E2C1D731FDA}" sibTransId="{A910988F-B1D0-477E-8D32-716E4F91D473}"/>
    <dgm:cxn modelId="{17EF8785-1ED3-488C-BEFC-A2BB0EF60DD2}" srcId="{D17923CF-BC28-49F7-82CD-6134D8CFB1D2}" destId="{56512531-9EF5-4709-9238-40974FB35186}" srcOrd="0" destOrd="0" parTransId="{8F17BC7D-C96A-4FD6-A37E-C74AB3F167EE}" sibTransId="{A7C7DB22-AC5D-4A9C-8E84-9375434B7824}"/>
    <dgm:cxn modelId="{10C46195-0F06-4DB3-A519-04D9E89FCBF8}" srcId="{D17923CF-BC28-49F7-82CD-6134D8CFB1D2}" destId="{9984267D-FEA7-4CE7-BC59-8A4881D4815E}" srcOrd="3" destOrd="0" parTransId="{857983CE-9630-430B-892F-20913C93EA8F}" sibTransId="{C346813C-FD65-46FF-B570-C6157EB9EDFB}"/>
    <dgm:cxn modelId="{B2D4029E-9E1D-4918-97E4-2D320C93DB61}" srcId="{D17923CF-BC28-49F7-82CD-6134D8CFB1D2}" destId="{00E64B59-E183-4A93-9165-198BF56C4993}" srcOrd="2" destOrd="0" parTransId="{1A882D43-3EF9-49A9-AF1E-37EA9711BA31}" sibTransId="{5C41017E-4951-48F1-8EC3-E00FB165D4AD}"/>
    <dgm:cxn modelId="{E46D48A6-EA31-4DE2-A2E5-27F0C691689B}" type="presOf" srcId="{AD106DE1-C318-4EFB-9179-F075AA1233A1}" destId="{EBCE83BD-664E-4DCD-9323-4CE59BB959A1}" srcOrd="0" destOrd="1" presId="urn:microsoft.com/office/officeart/2018/2/layout/IconVerticalSolidList"/>
    <dgm:cxn modelId="{D8E565CC-35D7-4845-B0CF-C52D85DBC640}" srcId="{2B0ACA6D-E905-4F11-83E1-0EF40A8DE76D}" destId="{AD106DE1-C318-4EFB-9179-F075AA1233A1}" srcOrd="1" destOrd="0" parTransId="{C5307A45-BB09-45A6-AF6A-D23366A34CC4}" sibTransId="{DD6DEDFE-FAA3-4A57-AA38-D10FA4C0988E}"/>
    <dgm:cxn modelId="{65385DD9-F000-4BD5-AF4F-96B20020DDA4}" type="presOf" srcId="{56512531-9EF5-4709-9238-40974FB35186}" destId="{7BEC7402-E167-4E48-BA0E-C7D24BECAED4}" srcOrd="0" destOrd="0" presId="urn:microsoft.com/office/officeart/2018/2/layout/IconVerticalSolidList"/>
    <dgm:cxn modelId="{3CF3A8DD-F404-41E1-B9B9-B17AD1E35C63}" type="presOf" srcId="{9984267D-FEA7-4CE7-BC59-8A4881D4815E}" destId="{0DEA0066-B620-4E3E-8D95-56C4B35E808B}" srcOrd="0" destOrd="0" presId="urn:microsoft.com/office/officeart/2018/2/layout/IconVerticalSolidList"/>
    <dgm:cxn modelId="{1ED05ED5-EE94-4EE4-84B8-9D774D16CA98}" type="presParOf" srcId="{744923E5-6900-49A8-B56A-BB491810DE40}" destId="{1907BDC1-1290-4606-B0F4-AD999D567E86}" srcOrd="0" destOrd="0" presId="urn:microsoft.com/office/officeart/2018/2/layout/IconVerticalSolidList"/>
    <dgm:cxn modelId="{514FDE7B-6811-4577-9363-1BBEAAA5D637}" type="presParOf" srcId="{1907BDC1-1290-4606-B0F4-AD999D567E86}" destId="{928FFECE-D44B-404C-8DC0-0C1EC3740867}" srcOrd="0" destOrd="0" presId="urn:microsoft.com/office/officeart/2018/2/layout/IconVerticalSolidList"/>
    <dgm:cxn modelId="{4490CB3E-6443-487C-AEE1-38B9C723540C}" type="presParOf" srcId="{1907BDC1-1290-4606-B0F4-AD999D567E86}" destId="{53EA498F-67F8-486E-A6FF-11DE1FED5FDA}" srcOrd="1" destOrd="0" presId="urn:microsoft.com/office/officeart/2018/2/layout/IconVerticalSolidList"/>
    <dgm:cxn modelId="{84CCC1D1-407C-486B-88FE-77AF6DEB343D}" type="presParOf" srcId="{1907BDC1-1290-4606-B0F4-AD999D567E86}" destId="{E3C44BFC-6638-47FC-BB4A-C14A136656C0}" srcOrd="2" destOrd="0" presId="urn:microsoft.com/office/officeart/2018/2/layout/IconVerticalSolidList"/>
    <dgm:cxn modelId="{3445C76E-9BC9-4897-BC8E-4394F005DD4E}" type="presParOf" srcId="{1907BDC1-1290-4606-B0F4-AD999D567E86}" destId="{7BEC7402-E167-4E48-BA0E-C7D24BECAED4}" srcOrd="3" destOrd="0" presId="urn:microsoft.com/office/officeart/2018/2/layout/IconVerticalSolidList"/>
    <dgm:cxn modelId="{BD1117CF-A410-4E81-BEA5-D490455D157F}" type="presParOf" srcId="{744923E5-6900-49A8-B56A-BB491810DE40}" destId="{F9FE20EC-DF9C-487B-9539-B48A0A02E33A}" srcOrd="1" destOrd="0" presId="urn:microsoft.com/office/officeart/2018/2/layout/IconVerticalSolidList"/>
    <dgm:cxn modelId="{AC406D67-7A31-46E1-9273-ED77FCFA8FCC}" type="presParOf" srcId="{744923E5-6900-49A8-B56A-BB491810DE40}" destId="{957E469D-C839-4115-9C28-20D8AE91C761}" srcOrd="2" destOrd="0" presId="urn:microsoft.com/office/officeart/2018/2/layout/IconVerticalSolidList"/>
    <dgm:cxn modelId="{B91EA68F-5BEE-49C9-AF23-D3F8ED551148}" type="presParOf" srcId="{957E469D-C839-4115-9C28-20D8AE91C761}" destId="{94DE490E-DF52-4A03-A027-1B521F799CD8}" srcOrd="0" destOrd="0" presId="urn:microsoft.com/office/officeart/2018/2/layout/IconVerticalSolidList"/>
    <dgm:cxn modelId="{91C14EFD-4535-4515-BFBB-8854532BF68D}" type="presParOf" srcId="{957E469D-C839-4115-9C28-20D8AE91C761}" destId="{15441A32-5EBC-44CF-AB88-511271E48644}" srcOrd="1" destOrd="0" presId="urn:microsoft.com/office/officeart/2018/2/layout/IconVerticalSolidList"/>
    <dgm:cxn modelId="{177D959F-D41D-495C-A4C7-853F81F7E7C1}" type="presParOf" srcId="{957E469D-C839-4115-9C28-20D8AE91C761}" destId="{E0A4F890-84C4-4DDE-883D-FB428497F8BB}" srcOrd="2" destOrd="0" presId="urn:microsoft.com/office/officeart/2018/2/layout/IconVerticalSolidList"/>
    <dgm:cxn modelId="{42ECDC73-02F6-47C8-9A5D-5ECB59682813}" type="presParOf" srcId="{957E469D-C839-4115-9C28-20D8AE91C761}" destId="{503F5124-3844-4CCB-A448-01DDCF8857BF}" srcOrd="3" destOrd="0" presId="urn:microsoft.com/office/officeart/2018/2/layout/IconVerticalSolidList"/>
    <dgm:cxn modelId="{BD293F37-409A-47C4-ABC3-6A7CCF7B6009}" type="presParOf" srcId="{957E469D-C839-4115-9C28-20D8AE91C761}" destId="{EBCE83BD-664E-4DCD-9323-4CE59BB959A1}" srcOrd="4" destOrd="0" presId="urn:microsoft.com/office/officeart/2018/2/layout/IconVerticalSolidList"/>
    <dgm:cxn modelId="{8A634ADA-5F3E-41E0-B646-6F5F5B444BF5}" type="presParOf" srcId="{744923E5-6900-49A8-B56A-BB491810DE40}" destId="{63F6FAE6-784E-4038-924C-E66890F664CE}" srcOrd="3" destOrd="0" presId="urn:microsoft.com/office/officeart/2018/2/layout/IconVerticalSolidList"/>
    <dgm:cxn modelId="{22029D5B-4A10-499E-9D88-26459EA15868}" type="presParOf" srcId="{744923E5-6900-49A8-B56A-BB491810DE40}" destId="{079B22FC-C1D0-4684-88F4-0D5EDF5A11F1}" srcOrd="4" destOrd="0" presId="urn:microsoft.com/office/officeart/2018/2/layout/IconVerticalSolidList"/>
    <dgm:cxn modelId="{76623683-12E1-4892-BD7D-023F9DDF6051}" type="presParOf" srcId="{079B22FC-C1D0-4684-88F4-0D5EDF5A11F1}" destId="{9C1A14E5-3DC4-4E83-B1F3-E4ACCE3E907A}" srcOrd="0" destOrd="0" presId="urn:microsoft.com/office/officeart/2018/2/layout/IconVerticalSolidList"/>
    <dgm:cxn modelId="{18A34CF6-131F-4265-8E91-89FAF0D7C341}" type="presParOf" srcId="{079B22FC-C1D0-4684-88F4-0D5EDF5A11F1}" destId="{364F744D-E5EB-4670-8782-87147D2924A9}" srcOrd="1" destOrd="0" presId="urn:microsoft.com/office/officeart/2018/2/layout/IconVerticalSolidList"/>
    <dgm:cxn modelId="{4E625D87-4616-4851-837F-F6B944A7B3B9}" type="presParOf" srcId="{079B22FC-C1D0-4684-88F4-0D5EDF5A11F1}" destId="{E7AD2144-E841-4CE5-B680-A27F88C7245E}" srcOrd="2" destOrd="0" presId="urn:microsoft.com/office/officeart/2018/2/layout/IconVerticalSolidList"/>
    <dgm:cxn modelId="{5E474284-0FED-4243-9D8C-927374D065F2}" type="presParOf" srcId="{079B22FC-C1D0-4684-88F4-0D5EDF5A11F1}" destId="{8AAD3B9F-A2EF-4182-9BFD-049B2B3C60F8}" srcOrd="3" destOrd="0" presId="urn:microsoft.com/office/officeart/2018/2/layout/IconVerticalSolidList"/>
    <dgm:cxn modelId="{1A9726AF-2DE1-4ECD-BC73-3A793C55BC89}" type="presParOf" srcId="{744923E5-6900-49A8-B56A-BB491810DE40}" destId="{D332F586-6152-4145-A335-C11EEDDE6DA1}" srcOrd="5" destOrd="0" presId="urn:microsoft.com/office/officeart/2018/2/layout/IconVerticalSolidList"/>
    <dgm:cxn modelId="{45CD2444-FD72-4FE4-8637-DC6D5B5BB7DF}" type="presParOf" srcId="{744923E5-6900-49A8-B56A-BB491810DE40}" destId="{1E639A8D-7376-422B-AAE8-97BC45EE78AE}" srcOrd="6" destOrd="0" presId="urn:microsoft.com/office/officeart/2018/2/layout/IconVerticalSolidList"/>
    <dgm:cxn modelId="{24C26647-E273-45A9-811C-B8F167B7808D}" type="presParOf" srcId="{1E639A8D-7376-422B-AAE8-97BC45EE78AE}" destId="{6BAF229B-01E5-4DCF-A8B1-D62921E4502B}" srcOrd="0" destOrd="0" presId="urn:microsoft.com/office/officeart/2018/2/layout/IconVerticalSolidList"/>
    <dgm:cxn modelId="{FB165EA8-ADEC-4A8C-830F-F4A7F84DE123}" type="presParOf" srcId="{1E639A8D-7376-422B-AAE8-97BC45EE78AE}" destId="{145CCD89-EB84-4044-8C49-8A504E8E257C}" srcOrd="1" destOrd="0" presId="urn:microsoft.com/office/officeart/2018/2/layout/IconVerticalSolidList"/>
    <dgm:cxn modelId="{5FC9317F-5063-4BD6-92BE-9D0343354B65}" type="presParOf" srcId="{1E639A8D-7376-422B-AAE8-97BC45EE78AE}" destId="{2CB10B5E-1799-49BD-B8E3-D1013F377E2B}" srcOrd="2" destOrd="0" presId="urn:microsoft.com/office/officeart/2018/2/layout/IconVerticalSolidList"/>
    <dgm:cxn modelId="{525FA994-6031-47CB-B68B-F8AF697C937E}" type="presParOf" srcId="{1E639A8D-7376-422B-AAE8-97BC45EE78AE}" destId="{0DEA0066-B620-4E3E-8D95-56C4B35E80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FFECE-D44B-404C-8DC0-0C1EC3740867}">
      <dsp:nvSpPr>
        <dsp:cNvPr id="0" name=""/>
        <dsp:cNvSpPr/>
      </dsp:nvSpPr>
      <dsp:spPr>
        <a:xfrm>
          <a:off x="0" y="3806"/>
          <a:ext cx="8867775" cy="8858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A498F-67F8-486E-A6FF-11DE1FED5FDA}">
      <dsp:nvSpPr>
        <dsp:cNvPr id="0" name=""/>
        <dsp:cNvSpPr/>
      </dsp:nvSpPr>
      <dsp:spPr>
        <a:xfrm>
          <a:off x="267982" y="203132"/>
          <a:ext cx="487240" cy="48724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EC7402-E167-4E48-BA0E-C7D24BECAED4}">
      <dsp:nvSpPr>
        <dsp:cNvPr id="0" name=""/>
        <dsp:cNvSpPr/>
      </dsp:nvSpPr>
      <dsp:spPr>
        <a:xfrm>
          <a:off x="1023205" y="3806"/>
          <a:ext cx="7843569" cy="8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57" tIns="93757" rIns="93757" bIns="93757" numCol="1" spcCol="1270" anchor="ctr" anchorCtr="0">
          <a:noAutofit/>
        </a:bodyPr>
        <a:lstStyle/>
        <a:p>
          <a:pPr marL="0" lvl="0" indent="0" algn="l" defTabSz="889000">
            <a:lnSpc>
              <a:spcPct val="100000"/>
            </a:lnSpc>
            <a:spcBef>
              <a:spcPct val="0"/>
            </a:spcBef>
            <a:spcAft>
              <a:spcPct val="35000"/>
            </a:spcAft>
            <a:buNone/>
          </a:pPr>
          <a:r>
            <a:rPr lang="en-GB" sz="2000" kern="1200" dirty="0"/>
            <a:t>GNSS Interference</a:t>
          </a:r>
          <a:endParaRPr lang="en-US" sz="2000" kern="1200" dirty="0"/>
        </a:p>
      </dsp:txBody>
      <dsp:txXfrm>
        <a:off x="1023205" y="3806"/>
        <a:ext cx="7843569" cy="885892"/>
      </dsp:txXfrm>
    </dsp:sp>
    <dsp:sp modelId="{94DE490E-DF52-4A03-A027-1B521F799CD8}">
      <dsp:nvSpPr>
        <dsp:cNvPr id="0" name=""/>
        <dsp:cNvSpPr/>
      </dsp:nvSpPr>
      <dsp:spPr>
        <a:xfrm>
          <a:off x="0" y="1111171"/>
          <a:ext cx="8867775" cy="8858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441A32-5EBC-44CF-AB88-511271E48644}">
      <dsp:nvSpPr>
        <dsp:cNvPr id="0" name=""/>
        <dsp:cNvSpPr/>
      </dsp:nvSpPr>
      <dsp:spPr>
        <a:xfrm>
          <a:off x="267982" y="1310497"/>
          <a:ext cx="487240" cy="48724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3F5124-3844-4CCB-A448-01DDCF8857BF}">
      <dsp:nvSpPr>
        <dsp:cNvPr id="0" name=""/>
        <dsp:cNvSpPr/>
      </dsp:nvSpPr>
      <dsp:spPr>
        <a:xfrm>
          <a:off x="1023205" y="1111171"/>
          <a:ext cx="3990498" cy="8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57" tIns="93757" rIns="93757" bIns="93757" numCol="1" spcCol="1270" anchor="ctr" anchorCtr="0">
          <a:noAutofit/>
        </a:bodyPr>
        <a:lstStyle/>
        <a:p>
          <a:pPr marL="0" lvl="0" indent="0" algn="l" defTabSz="889000">
            <a:lnSpc>
              <a:spcPct val="100000"/>
            </a:lnSpc>
            <a:spcBef>
              <a:spcPct val="0"/>
            </a:spcBef>
            <a:spcAft>
              <a:spcPct val="35000"/>
            </a:spcAft>
            <a:buNone/>
          </a:pPr>
          <a:r>
            <a:rPr lang="en-GB" sz="2000" kern="1200" dirty="0"/>
            <a:t>SmartTrack+ Interference Toolbox</a:t>
          </a:r>
          <a:endParaRPr lang="en-US" sz="2000" kern="1200" dirty="0"/>
        </a:p>
      </dsp:txBody>
      <dsp:txXfrm>
        <a:off x="1023205" y="1111171"/>
        <a:ext cx="3990498" cy="885892"/>
      </dsp:txXfrm>
    </dsp:sp>
    <dsp:sp modelId="{EBCE83BD-664E-4DCD-9323-4CE59BB959A1}">
      <dsp:nvSpPr>
        <dsp:cNvPr id="0" name=""/>
        <dsp:cNvSpPr/>
      </dsp:nvSpPr>
      <dsp:spPr>
        <a:xfrm>
          <a:off x="5646339" y="1100248"/>
          <a:ext cx="2610224" cy="8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57" tIns="93757" rIns="93757" bIns="93757" numCol="1" spcCol="1270" anchor="ctr" anchorCtr="0">
          <a:noAutofit/>
        </a:bodyPr>
        <a:lstStyle/>
        <a:p>
          <a:pPr marL="0" lvl="0" indent="0" algn="l" defTabSz="622300">
            <a:lnSpc>
              <a:spcPct val="100000"/>
            </a:lnSpc>
            <a:spcBef>
              <a:spcPct val="0"/>
            </a:spcBef>
            <a:spcAft>
              <a:spcPct val="35000"/>
            </a:spcAft>
            <a:buNone/>
          </a:pPr>
          <a:r>
            <a:rPr lang="en-GB" sz="1400" kern="1200" dirty="0"/>
            <a:t>Spectrum Analysis</a:t>
          </a:r>
          <a:endParaRPr lang="en-US" sz="1400" kern="1200" dirty="0"/>
        </a:p>
        <a:p>
          <a:pPr marL="0" lvl="0" indent="0" algn="l" defTabSz="622300">
            <a:lnSpc>
              <a:spcPct val="100000"/>
            </a:lnSpc>
            <a:spcBef>
              <a:spcPct val="0"/>
            </a:spcBef>
            <a:spcAft>
              <a:spcPct val="35000"/>
            </a:spcAft>
            <a:buNone/>
          </a:pPr>
          <a:r>
            <a:rPr lang="en-US" sz="1400" kern="1200" dirty="0"/>
            <a:t>Automatic Detection &amp; Alerting</a:t>
          </a:r>
        </a:p>
        <a:p>
          <a:pPr marL="0" lvl="0" indent="0" algn="l" defTabSz="622300">
            <a:lnSpc>
              <a:spcPct val="100000"/>
            </a:lnSpc>
            <a:spcBef>
              <a:spcPct val="0"/>
            </a:spcBef>
            <a:spcAft>
              <a:spcPct val="35000"/>
            </a:spcAft>
            <a:buNone/>
          </a:pPr>
          <a:r>
            <a:rPr lang="en-GB" sz="1400" kern="1200" dirty="0"/>
            <a:t>Interference Mitigation</a:t>
          </a:r>
          <a:endParaRPr lang="en-US" sz="1400" kern="1200" dirty="0"/>
        </a:p>
      </dsp:txBody>
      <dsp:txXfrm>
        <a:off x="5646339" y="1100248"/>
        <a:ext cx="2610224" cy="885892"/>
      </dsp:txXfrm>
    </dsp:sp>
    <dsp:sp modelId="{9C1A14E5-3DC4-4E83-B1F3-E4ACCE3E907A}">
      <dsp:nvSpPr>
        <dsp:cNvPr id="0" name=""/>
        <dsp:cNvSpPr/>
      </dsp:nvSpPr>
      <dsp:spPr>
        <a:xfrm>
          <a:off x="0" y="2218536"/>
          <a:ext cx="8867775" cy="8858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4F744D-E5EB-4670-8782-87147D2924A9}">
      <dsp:nvSpPr>
        <dsp:cNvPr id="0" name=""/>
        <dsp:cNvSpPr/>
      </dsp:nvSpPr>
      <dsp:spPr>
        <a:xfrm>
          <a:off x="267982" y="2417862"/>
          <a:ext cx="487240" cy="487240"/>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AD3B9F-A2EF-4182-9BFD-049B2B3C60F8}">
      <dsp:nvSpPr>
        <dsp:cNvPr id="0" name=""/>
        <dsp:cNvSpPr/>
      </dsp:nvSpPr>
      <dsp:spPr>
        <a:xfrm>
          <a:off x="1023205" y="2218536"/>
          <a:ext cx="7843569" cy="8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57" tIns="93757" rIns="93757" bIns="93757" numCol="1" spcCol="1270" anchor="ctr" anchorCtr="0">
          <a:noAutofit/>
        </a:bodyPr>
        <a:lstStyle/>
        <a:p>
          <a:pPr marL="0" lvl="0" indent="0" algn="l" defTabSz="889000">
            <a:lnSpc>
              <a:spcPct val="100000"/>
            </a:lnSpc>
            <a:spcBef>
              <a:spcPct val="0"/>
            </a:spcBef>
            <a:spcAft>
              <a:spcPct val="35000"/>
            </a:spcAft>
            <a:buNone/>
          </a:pPr>
          <a:r>
            <a:rPr lang="en-GB" sz="2000" kern="1200" dirty="0"/>
            <a:t>Implications of Interference on GNSS Receiver Performance</a:t>
          </a:r>
          <a:endParaRPr lang="en-US" sz="2000" kern="1200" dirty="0"/>
        </a:p>
      </dsp:txBody>
      <dsp:txXfrm>
        <a:off x="1023205" y="2218536"/>
        <a:ext cx="7843569" cy="885892"/>
      </dsp:txXfrm>
    </dsp:sp>
    <dsp:sp modelId="{6BAF229B-01E5-4DCF-A8B1-D62921E4502B}">
      <dsp:nvSpPr>
        <dsp:cNvPr id="0" name=""/>
        <dsp:cNvSpPr/>
      </dsp:nvSpPr>
      <dsp:spPr>
        <a:xfrm>
          <a:off x="0" y="3325901"/>
          <a:ext cx="8867775" cy="8858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5CCD89-EB84-4044-8C49-8A504E8E257C}">
      <dsp:nvSpPr>
        <dsp:cNvPr id="0" name=""/>
        <dsp:cNvSpPr/>
      </dsp:nvSpPr>
      <dsp:spPr>
        <a:xfrm>
          <a:off x="267982" y="3525227"/>
          <a:ext cx="487240" cy="487240"/>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EA0066-B620-4E3E-8D95-56C4B35E808B}">
      <dsp:nvSpPr>
        <dsp:cNvPr id="0" name=""/>
        <dsp:cNvSpPr/>
      </dsp:nvSpPr>
      <dsp:spPr>
        <a:xfrm>
          <a:off x="1023205" y="3325901"/>
          <a:ext cx="7843569" cy="885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757" tIns="93757" rIns="93757" bIns="93757" numCol="1" spcCol="1270" anchor="ctr" anchorCtr="0">
          <a:noAutofit/>
        </a:bodyPr>
        <a:lstStyle/>
        <a:p>
          <a:pPr marL="0" lvl="0" indent="0" algn="l" defTabSz="889000">
            <a:lnSpc>
              <a:spcPct val="100000"/>
            </a:lnSpc>
            <a:spcBef>
              <a:spcPct val="0"/>
            </a:spcBef>
            <a:spcAft>
              <a:spcPct val="35000"/>
            </a:spcAft>
            <a:buNone/>
          </a:pPr>
          <a:r>
            <a:rPr lang="en-GB" sz="2000" kern="1200" dirty="0"/>
            <a:t>Summary</a:t>
          </a:r>
          <a:endParaRPr lang="en-US" sz="2000" kern="1200" dirty="0"/>
        </a:p>
      </dsp:txBody>
      <dsp:txXfrm>
        <a:off x="1023205" y="3325901"/>
        <a:ext cx="7843569" cy="88589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E14765-C6A0-6946-9531-2DB999950C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4E8C9D-3FD3-7648-BF65-028D7C5A5E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E6388B-1C86-ED4E-AF7D-E6D54EFBC830}" type="datetimeFigureOut">
              <a:rPr lang="en-US" smtClean="0"/>
              <a:t>6/28/2024</a:t>
            </a:fld>
            <a:endParaRPr lang="en-US"/>
          </a:p>
        </p:txBody>
      </p:sp>
      <p:sp>
        <p:nvSpPr>
          <p:cNvPr id="4" name="Footer Placeholder 3">
            <a:extLst>
              <a:ext uri="{FF2B5EF4-FFF2-40B4-BE49-F238E27FC236}">
                <a16:creationId xmlns:a16="http://schemas.microsoft.com/office/drawing/2014/main" id="{8AD9B593-F95F-9A4D-9954-10698D1B92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5" name="Slide Number Placeholder 4">
            <a:extLst>
              <a:ext uri="{FF2B5EF4-FFF2-40B4-BE49-F238E27FC236}">
                <a16:creationId xmlns:a16="http://schemas.microsoft.com/office/drawing/2014/main" id="{C2EBFCB1-BC00-8441-95BA-D7F73769F3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05F0EA-199E-9444-8401-A922057F82DE}" type="slidenum">
              <a:rPr lang="en-US" smtClean="0"/>
              <a:t>‹#›</a:t>
            </a:fld>
            <a:endParaRPr lang="en-US"/>
          </a:p>
        </p:txBody>
      </p:sp>
    </p:spTree>
    <p:extLst>
      <p:ext uri="{BB962C8B-B14F-4D97-AF65-F5344CB8AC3E}">
        <p14:creationId xmlns:p14="http://schemas.microsoft.com/office/powerpoint/2010/main" val="27676241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521E-1A11-CA4D-967D-8D9244BC70EB}"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5857B-6BAE-944B-AAB1-ECC8570D1349}" type="slidenum">
              <a:rPr lang="en-US" smtClean="0"/>
              <a:t>‹#›</a:t>
            </a:fld>
            <a:endParaRPr lang="en-US"/>
          </a:p>
        </p:txBody>
      </p:sp>
    </p:spTree>
    <p:extLst>
      <p:ext uri="{BB962C8B-B14F-4D97-AF65-F5344CB8AC3E}">
        <p14:creationId xmlns:p14="http://schemas.microsoft.com/office/powerpoint/2010/main" val="40331314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morning, everyone. It’s a pleasure to open this session and share insights on </a:t>
            </a:r>
            <a:r>
              <a:rPr lang="en-US" sz="1200" dirty="0"/>
              <a:t>GNSS Interference, its Impact, Detection, and Mitigation</a:t>
            </a:r>
            <a:r>
              <a:rPr lang="en-GB" dirty="0"/>
              <a:t>, a topic that I believe is becoming increasingly significant for the GNSS community.</a:t>
            </a:r>
            <a:endParaRPr lang="en-CH" dirty="0"/>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a:t>
            </a:fld>
            <a:endParaRPr lang="en-US"/>
          </a:p>
        </p:txBody>
      </p:sp>
    </p:spTree>
    <p:extLst>
      <p:ext uri="{BB962C8B-B14F-4D97-AF65-F5344CB8AC3E}">
        <p14:creationId xmlns:p14="http://schemas.microsoft.com/office/powerpoint/2010/main" val="2245690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t-EE" b="0" i="0" dirty="0">
                <a:solidFill>
                  <a:srgbClr val="202124"/>
                </a:solidFill>
                <a:effectLst/>
                <a:highlight>
                  <a:srgbClr val="FFFFFF"/>
                </a:highlight>
                <a:latin typeface="Google Sans"/>
              </a:rPr>
              <a:t>National Center for Cartography</a:t>
            </a:r>
          </a:p>
          <a:p>
            <a:br>
              <a:rPr lang="et-EE" b="0" i="0" dirty="0">
                <a:solidFill>
                  <a:srgbClr val="202124"/>
                </a:solidFill>
                <a:effectLst/>
                <a:highlight>
                  <a:srgbClr val="FFFFFF"/>
                </a:highlight>
                <a:latin typeface="Arial" panose="020B0604020202020204" pitchFamily="34" charset="0"/>
              </a:rPr>
            </a:br>
            <a:endParaRPr lang="en-CH" dirty="0"/>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18</a:t>
            </a:fld>
            <a:endParaRPr lang="en-US"/>
          </a:p>
        </p:txBody>
      </p:sp>
    </p:spTree>
    <p:extLst>
      <p:ext uri="{BB962C8B-B14F-4D97-AF65-F5344CB8AC3E}">
        <p14:creationId xmlns:p14="http://schemas.microsoft.com/office/powerpoint/2010/main" val="276482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96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Here's the outline of my presentation. I'll begin with a brief description of GNSS interference. Next, I'll introduce the SmartTrack+ Interference Toolbox, a solution from Leica Geosystems designed to mitigate RF interference. Then, I'll discuss the implications of interference on GNSS receiver performance. Finally, I'll wrap up with a summary.</a:t>
            </a:r>
            <a:r>
              <a:rPr lang="en-US" dirty="0"/>
              <a:t> </a:t>
            </a:r>
          </a:p>
          <a:p>
            <a:endParaRPr lang="en-CH" dirty="0"/>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2</a:t>
            </a:fld>
            <a:endParaRPr lang="en-US"/>
          </a:p>
        </p:txBody>
      </p:sp>
    </p:spTree>
    <p:extLst>
      <p:ext uri="{BB962C8B-B14F-4D97-AF65-F5344CB8AC3E}">
        <p14:creationId xmlns:p14="http://schemas.microsoft.com/office/powerpoint/2010/main" val="215037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define RF interference for a GNSS receiver, I'd describe it as a phenomenon where unwanted signals enter the receiver, disrupting its operation. This issue is becoming increasingly significant due to the growing number and variety of RF interference sources, such as satellite transmissions, sensor-to-sensor communications, intentional jamming, and military activities. Additionally, modern GNSS receivers and antennas are designed with larger bandwidths to track all visible satellites and signals. For instance, while legacy GPS/GLO dual-frequency receivers needed tens of MHz to track GPS and GLO L1 and L2 frequencies as can be seen from the graph on the left, today's full-band GNSS receivers require hundreds of MHz to track all signals across all bands which makes them more susceptible for receiving these unwanted signals. </a:t>
            </a:r>
            <a:endParaRPr lang="de-CH" sz="1200" b="1" kern="0" dirty="0">
              <a:latin typeface="+mj-lt"/>
              <a:ea typeface="+mj-ea"/>
              <a:cs typeface="+mj-cs"/>
            </a:endParaRPr>
          </a:p>
        </p:txBody>
      </p:sp>
    </p:spTree>
    <p:extLst>
      <p:ext uri="{BB962C8B-B14F-4D97-AF65-F5344CB8AC3E}">
        <p14:creationId xmlns:p14="http://schemas.microsoft.com/office/powerpoint/2010/main" val="3217856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 question here is how interference impacts a GNSS receiver. Often, we observe that in the presence of interference, the receiver may experience partial or total loss of lock, a reduced and/or noisy C/No, and a reduced ability to operate properly, which affects its capacity to provide reliable raw observation data, RTK corrections, or compute a precise position. In summary, interference affects three critical performance criteria of a GNSS receiver: its availability to provide data, and the accuracy and reliability of that data.</a:t>
            </a:r>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4</a:t>
            </a:fld>
            <a:endParaRPr lang="en-US"/>
          </a:p>
        </p:txBody>
      </p:sp>
    </p:spTree>
    <p:extLst>
      <p:ext uri="{BB962C8B-B14F-4D97-AF65-F5344CB8AC3E}">
        <p14:creationId xmlns:p14="http://schemas.microsoft.com/office/powerpoint/2010/main" val="6612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Times New Roman" pitchFamily="18" charset="0"/>
                <a:ea typeface="+mn-ea"/>
                <a:cs typeface="+mn-cs"/>
              </a:rPr>
              <a:t>Given that RF interference in its various forms must be addressed when operating a GNSS CORS receiver </a:t>
            </a:r>
            <a:r>
              <a:rPr lang="en-GB" sz="1200" b="0" dirty="0"/>
              <a:t>right from the establishment of the station</a:t>
            </a:r>
            <a:r>
              <a:rPr lang="en-GB" sz="1200" b="0" i="0" kern="1200" dirty="0">
                <a:solidFill>
                  <a:schemeClr val="tx1"/>
                </a:solidFill>
                <a:effectLst/>
                <a:latin typeface="Times New Roman" pitchFamily="18" charset="0"/>
                <a:ea typeface="+mn-ea"/>
                <a:cs typeface="+mn-cs"/>
              </a:rPr>
              <a:t>, Leica Geosystems introduced the SmartTrack+ Interference Toolbox solution in 2018. This technology is designed to monitor, detect, and mitigate interference, ensuring high availability, reliability, and accuracy for GNSS CORS receivers, even in RF challenging environments.</a:t>
            </a:r>
            <a:endParaRPr lang="de-CH" dirty="0"/>
          </a:p>
        </p:txBody>
      </p:sp>
    </p:spTree>
    <p:extLst>
      <p:ext uri="{BB962C8B-B14F-4D97-AF65-F5344CB8AC3E}">
        <p14:creationId xmlns:p14="http://schemas.microsoft.com/office/powerpoint/2010/main" val="308595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SmartTrack+ solution has three key functionalities: frequency power spectrum analysis, automatic detection, and mitigation.</a:t>
            </a:r>
          </a:p>
          <a:p>
            <a:r>
              <a:rPr lang="en-GB" dirty="0"/>
              <a:t>To give you a better understanding of the potential of this technology and to demonstrate the impact of interference on GNSS receiver performance, we conducted an experiment at our headquarters in Switzerland.  </a:t>
            </a:r>
            <a:r>
              <a:rPr lang="en-US" sz="1200" b="0" i="0" kern="1200" dirty="0">
                <a:solidFill>
                  <a:schemeClr val="tx1"/>
                </a:solidFill>
                <a:effectLst/>
                <a:latin typeface="Times New Roman" pitchFamily="18" charset="0"/>
                <a:ea typeface="+mn-ea"/>
                <a:cs typeface="+mn-cs"/>
                <a:sym typeface="Wingdings" panose="05000000000000000000" pitchFamily="2" charset="2"/>
              </a:rPr>
              <a:t> Move to next slide</a:t>
            </a:r>
            <a:endParaRPr lang="de-CH" dirty="0"/>
          </a:p>
        </p:txBody>
      </p:sp>
    </p:spTree>
    <p:extLst>
      <p:ext uri="{BB962C8B-B14F-4D97-AF65-F5344CB8AC3E}">
        <p14:creationId xmlns:p14="http://schemas.microsoft.com/office/powerpoint/2010/main" val="354889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controlled environment, we generated two signals to interfere with GPS L1, GAL E1, and GPS L2 signals. We then analysed the receiver's performance both in the presence of these interference signals and after they were mitigated. In the next slides, I will present the comparison results. But first, I want to demonstrate the functionalities and behaviour of the Interference Toolbox on this receiver.</a:t>
            </a:r>
            <a:endParaRPr lang="de-CH" dirty="0"/>
          </a:p>
        </p:txBody>
      </p:sp>
    </p:spTree>
    <p:extLst>
      <p:ext uri="{BB962C8B-B14F-4D97-AF65-F5344CB8AC3E}">
        <p14:creationId xmlns:p14="http://schemas.microsoft.com/office/powerpoint/2010/main" val="189386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first by showing you the Interference Toolbox functionalities. Here on this slide, we can the frequency power spectrum of the receiver, when the interference signals are generated. </a:t>
            </a:r>
            <a:endParaRPr lang="en-CH" dirty="0"/>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8</a:t>
            </a:fld>
            <a:endParaRPr lang="en-US"/>
          </a:p>
        </p:txBody>
      </p:sp>
    </p:spTree>
    <p:extLst>
      <p:ext uri="{BB962C8B-B14F-4D97-AF65-F5344CB8AC3E}">
        <p14:creationId xmlns:p14="http://schemas.microsoft.com/office/powerpoint/2010/main" val="282647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4054927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0.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51.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Master" Target="../slideMasters/slideMaster5.xml"/><Relationship Id="rId4" Type="http://schemas.openxmlformats.org/officeDocument/2006/relationships/image" Target="../media/image4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3612253015"/>
      </p:ext>
    </p:extLst>
  </p:cSld>
  <p:clrMapOvr>
    <a:masterClrMapping/>
  </p:clrMapOvr>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05245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cstate="email">
            <a:lum bright="70000" contrast="-70000"/>
            <a:alphaModFix amt="25000"/>
            <a:extLst>
              <a:ext uri="{28A0092B-C50C-407E-A947-70E740481C1C}">
                <a14:useLocalDpi xmlns:a14="http://schemas.microsoft.com/office/drawing/2010/main"/>
              </a:ext>
            </a:extLst>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spTree>
    <p:extLst>
      <p:ext uri="{BB962C8B-B14F-4D97-AF65-F5344CB8AC3E}">
        <p14:creationId xmlns:p14="http://schemas.microsoft.com/office/powerpoint/2010/main" val="5742235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cstate="email">
            <a:lum bright="70000" contrast="-70000"/>
            <a:alphaModFix amt="30000"/>
            <a:extLst>
              <a:ext uri="{28A0092B-C50C-407E-A947-70E740481C1C}">
                <a14:useLocalDpi xmlns:a14="http://schemas.microsoft.com/office/drawing/2010/main"/>
              </a:ext>
            </a:extLst>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spTree>
    <p:extLst>
      <p:ext uri="{BB962C8B-B14F-4D97-AF65-F5344CB8AC3E}">
        <p14:creationId xmlns:p14="http://schemas.microsoft.com/office/powerpoint/2010/main" val="41925619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spTree>
    <p:extLst>
      <p:ext uri="{BB962C8B-B14F-4D97-AF65-F5344CB8AC3E}">
        <p14:creationId xmlns:p14="http://schemas.microsoft.com/office/powerpoint/2010/main" val="4911361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389188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3060145100"/>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2739928196"/>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679383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30323322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3862795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413122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Footer Placeholder 3">
            <a:extLst>
              <a:ext uri="{FF2B5EF4-FFF2-40B4-BE49-F238E27FC236}">
                <a16:creationId xmlns:a16="http://schemas.microsoft.com/office/drawing/2014/main" id="{E601D6E0-8770-D643-8AD3-8F6F90D6675E}"/>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980442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14623973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25346000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4472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96280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Footer Placeholder 3">
            <a:extLst>
              <a:ext uri="{FF2B5EF4-FFF2-40B4-BE49-F238E27FC236}">
                <a16:creationId xmlns:a16="http://schemas.microsoft.com/office/drawing/2014/main" id="{E601D6E0-8770-D643-8AD3-8F6F90D6675E}"/>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90778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47" name="Footer Placeholder 3">
            <a:extLst>
              <a:ext uri="{FF2B5EF4-FFF2-40B4-BE49-F238E27FC236}">
                <a16:creationId xmlns:a16="http://schemas.microsoft.com/office/drawing/2014/main" id="{0ADF0320-E94D-4344-B524-55595575C1E6}"/>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445476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77436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Footer Placeholder 3">
            <a:extLst>
              <a:ext uri="{FF2B5EF4-FFF2-40B4-BE49-F238E27FC236}">
                <a16:creationId xmlns:a16="http://schemas.microsoft.com/office/drawing/2014/main" id="{B21DA22D-F24E-7843-8891-0DCFF30CDD05}"/>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1171595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39738"/>
            <a:ext cx="503583" cy="173918"/>
          </a:xfrm>
          <a:prstGeom prst="rect">
            <a:avLst/>
          </a:prstGeom>
        </p:spPr>
      </p:pic>
      <p:sp>
        <p:nvSpPr>
          <p:cNvPr id="9" name="Footer Placeholder 3">
            <a:extLst>
              <a:ext uri="{FF2B5EF4-FFF2-40B4-BE49-F238E27FC236}">
                <a16:creationId xmlns:a16="http://schemas.microsoft.com/office/drawing/2014/main" id="{936C92F9-D7BB-9449-B805-11744B4A5393}"/>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467662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0" name="Footer Placeholder 3">
            <a:extLst>
              <a:ext uri="{FF2B5EF4-FFF2-40B4-BE49-F238E27FC236}">
                <a16:creationId xmlns:a16="http://schemas.microsoft.com/office/drawing/2014/main" id="{847643B0-2D23-CE41-80CB-76D981E02C4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091998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47" name="Footer Placeholder 3">
            <a:extLst>
              <a:ext uri="{FF2B5EF4-FFF2-40B4-BE49-F238E27FC236}">
                <a16:creationId xmlns:a16="http://schemas.microsoft.com/office/drawing/2014/main" id="{0ADF0320-E94D-4344-B524-55595575C1E6}"/>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560681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3" name="Footer Placeholder 3">
            <a:extLst>
              <a:ext uri="{FF2B5EF4-FFF2-40B4-BE49-F238E27FC236}">
                <a16:creationId xmlns:a16="http://schemas.microsoft.com/office/drawing/2014/main" id="{693920EC-E3C7-964B-92F9-C22D1D5E143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197418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6" name="Footer Placeholder 3">
            <a:extLst>
              <a:ext uri="{FF2B5EF4-FFF2-40B4-BE49-F238E27FC236}">
                <a16:creationId xmlns:a16="http://schemas.microsoft.com/office/drawing/2014/main" id="{C92DA2F3-EC36-F047-BC14-27A493BEA5A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896045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9" name="Footer Placeholder 3">
            <a:extLst>
              <a:ext uri="{FF2B5EF4-FFF2-40B4-BE49-F238E27FC236}">
                <a16:creationId xmlns:a16="http://schemas.microsoft.com/office/drawing/2014/main" id="{8356CA18-031B-3A47-B476-B7C4F6A3BA5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352062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9" name="Footer Placeholder 3">
            <a:extLst>
              <a:ext uri="{FF2B5EF4-FFF2-40B4-BE49-F238E27FC236}">
                <a16:creationId xmlns:a16="http://schemas.microsoft.com/office/drawing/2014/main" id="{B5F8B149-338E-C34B-AECE-37DEFF5844F5}"/>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06535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13" name="Footer Placeholder 3">
            <a:extLst>
              <a:ext uri="{FF2B5EF4-FFF2-40B4-BE49-F238E27FC236}">
                <a16:creationId xmlns:a16="http://schemas.microsoft.com/office/drawing/2014/main" id="{769085B3-3A03-E14E-ABE8-014727A8DB9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213438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sp>
        <p:nvSpPr>
          <p:cNvPr id="10" name="Footer Placeholder 3">
            <a:extLst>
              <a:ext uri="{FF2B5EF4-FFF2-40B4-BE49-F238E27FC236}">
                <a16:creationId xmlns:a16="http://schemas.microsoft.com/office/drawing/2014/main" id="{A978005F-203C-5842-A2A5-911C086D82F2}"/>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958677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8" name="Footer Placeholder 3">
            <a:extLst>
              <a:ext uri="{FF2B5EF4-FFF2-40B4-BE49-F238E27FC236}">
                <a16:creationId xmlns:a16="http://schemas.microsoft.com/office/drawing/2014/main" id="{9F5A52B9-088A-6B40-A1D0-3F8729F06F1F}"/>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1789517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1" name="Footer Placeholder 3">
            <a:extLst>
              <a:ext uri="{FF2B5EF4-FFF2-40B4-BE49-F238E27FC236}">
                <a16:creationId xmlns:a16="http://schemas.microsoft.com/office/drawing/2014/main" id="{6CA1F0FF-65B0-9D45-9027-728DEBC36B5A}"/>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779903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5" name="Footer Placeholder 3">
            <a:extLst>
              <a:ext uri="{FF2B5EF4-FFF2-40B4-BE49-F238E27FC236}">
                <a16:creationId xmlns:a16="http://schemas.microsoft.com/office/drawing/2014/main" id="{3BC65B0D-B13A-A147-B9EB-47DCF526C91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499302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3022587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388849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910385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1241090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409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spTree>
    <p:extLst>
      <p:ext uri="{BB962C8B-B14F-4D97-AF65-F5344CB8AC3E}">
        <p14:creationId xmlns:p14="http://schemas.microsoft.com/office/powerpoint/2010/main" val="1162697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cstate="email">
            <a:lum bright="70000" contrast="-70000"/>
            <a:alphaModFix amt="25000"/>
            <a:extLst>
              <a:ext uri="{28A0092B-C50C-407E-A947-70E740481C1C}">
                <a14:useLocalDpi xmlns:a14="http://schemas.microsoft.com/office/drawing/2010/main"/>
              </a:ext>
            </a:extLst>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spTree>
    <p:extLst>
      <p:ext uri="{BB962C8B-B14F-4D97-AF65-F5344CB8AC3E}">
        <p14:creationId xmlns:p14="http://schemas.microsoft.com/office/powerpoint/2010/main" val="3370658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cstate="email">
            <a:lum bright="70000" contrast="-70000"/>
            <a:alphaModFix amt="30000"/>
            <a:extLst>
              <a:ext uri="{28A0092B-C50C-407E-A947-70E740481C1C}">
                <a14:useLocalDpi xmlns:a14="http://schemas.microsoft.com/office/drawing/2010/main"/>
              </a:ext>
            </a:extLst>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spTree>
    <p:extLst>
      <p:ext uri="{BB962C8B-B14F-4D97-AF65-F5344CB8AC3E}">
        <p14:creationId xmlns:p14="http://schemas.microsoft.com/office/powerpoint/2010/main" val="5142737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spTree>
    <p:extLst>
      <p:ext uri="{BB962C8B-B14F-4D97-AF65-F5344CB8AC3E}">
        <p14:creationId xmlns:p14="http://schemas.microsoft.com/office/powerpoint/2010/main" val="19286756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97046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427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26" name="Group 25"/>
          <p:cNvGrpSpPr/>
          <p:nvPr userDrawn="1"/>
        </p:nvGrpSpPr>
        <p:grpSpPr>
          <a:xfrm>
            <a:off x="9991558" y="6122952"/>
            <a:ext cx="1844842" cy="572324"/>
            <a:chOff x="1936751" y="5480050"/>
            <a:chExt cx="7558088" cy="2344738"/>
          </a:xfrm>
        </p:grpSpPr>
        <p:sp>
          <p:nvSpPr>
            <p:cNvPr id="27"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75847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Footer Placeholder 3">
            <a:extLst>
              <a:ext uri="{FF2B5EF4-FFF2-40B4-BE49-F238E27FC236}">
                <a16:creationId xmlns:a16="http://schemas.microsoft.com/office/drawing/2014/main" id="{B21DA22D-F24E-7843-8891-0DCFF30CDD05}"/>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30835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pos="768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HEX Overview Title / Content">
    <p:bg>
      <p:bgPr>
        <a:gradFill>
          <a:gsLst>
            <a:gs pos="0">
              <a:schemeClr val="bg1">
                <a:alpha val="50000"/>
              </a:schemeClr>
            </a:gs>
            <a:gs pos="100000">
              <a:srgbClr val="77C2D4">
                <a:alpha val="50000"/>
              </a:srgbClr>
            </a:gs>
          </a:gsLst>
          <a:lin ang="36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171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2154701358"/>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1095377252"/>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9B6249-8913-4402-A7D8-F137931E92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6">
            <a:extLst>
              <a:ext uri="{FF2B5EF4-FFF2-40B4-BE49-F238E27FC236}">
                <a16:creationId xmlns:a16="http://schemas.microsoft.com/office/drawing/2014/main" id="{CDF5646C-021E-4CF0-B5B2-764234D88D45}"/>
              </a:ext>
            </a:extLst>
          </p:cNvPr>
          <p:cNvSpPr>
            <a:spLocks noGrp="1"/>
          </p:cNvSpPr>
          <p:nvPr>
            <p:ph type="body" sz="quarter" idx="11" hasCustomPrompt="1"/>
          </p:nvPr>
        </p:nvSpPr>
        <p:spPr>
          <a:xfrm>
            <a:off x="7924800" y="3804971"/>
            <a:ext cx="3657600" cy="1271588"/>
          </a:xfrm>
          <a:prstGeom prst="rect">
            <a:avLst/>
          </a:prstGeom>
        </p:spPr>
        <p:txBody>
          <a:bodyPr lIns="0" rIns="0" anchor="t"/>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Text Placeholder 36">
            <a:extLst>
              <a:ext uri="{FF2B5EF4-FFF2-40B4-BE49-F238E27FC236}">
                <a16:creationId xmlns:a16="http://schemas.microsoft.com/office/drawing/2014/main" id="{D0234E23-2358-4D9E-AB19-3E3B4CB3478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31183540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19" name="Picture 18" descr="A picture containing animal, fish&#10;&#10;Description automatically generated">
            <a:extLst>
              <a:ext uri="{FF2B5EF4-FFF2-40B4-BE49-F238E27FC236}">
                <a16:creationId xmlns:a16="http://schemas.microsoft.com/office/drawing/2014/main" id="{8147F25E-A481-48EC-A799-BBB6010581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Picture Placeholder 16">
            <a:extLst>
              <a:ext uri="{FF2B5EF4-FFF2-40B4-BE49-F238E27FC236}">
                <a16:creationId xmlns:a16="http://schemas.microsoft.com/office/drawing/2014/main" id="{65D46A15-D204-424C-9BDE-FD25936FBDA9}"/>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dirty="0"/>
              <a:t>Image Here</a:t>
            </a:r>
          </a:p>
        </p:txBody>
      </p:sp>
      <p:sp>
        <p:nvSpPr>
          <p:cNvPr id="11" name="Text Placeholder 6">
            <a:extLst>
              <a:ext uri="{FF2B5EF4-FFF2-40B4-BE49-F238E27FC236}">
                <a16:creationId xmlns:a16="http://schemas.microsoft.com/office/drawing/2014/main" id="{F29F42E2-DD88-43FC-868F-0A331EEB4683}"/>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2" name="Text Placeholder 36">
            <a:extLst>
              <a:ext uri="{FF2B5EF4-FFF2-40B4-BE49-F238E27FC236}">
                <a16:creationId xmlns:a16="http://schemas.microsoft.com/office/drawing/2014/main" id="{2A3732F4-357D-4B54-AE8F-69623465F239}"/>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0" name="Graphic 4">
            <a:extLst>
              <a:ext uri="{FF2B5EF4-FFF2-40B4-BE49-F238E27FC236}">
                <a16:creationId xmlns:a16="http://schemas.microsoft.com/office/drawing/2014/main" id="{E80A3B36-7B3B-4B55-942B-3355FBD03936}"/>
              </a:ext>
            </a:extLst>
          </p:cNvPr>
          <p:cNvSpPr/>
          <p:nvPr userDrawn="1"/>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a:gsLst>
              <a:gs pos="0">
                <a:schemeClr val="accent1">
                  <a:alpha val="90000"/>
                </a:schemeClr>
              </a:gs>
              <a:gs pos="100000">
                <a:schemeClr val="accent3">
                  <a:alpha val="90000"/>
                </a:schemeClr>
              </a:gs>
            </a:gsLst>
            <a:lin ang="10800000" scaled="1"/>
          </a:gradFill>
          <a:ln w="10588" cap="flat">
            <a:noFill/>
            <a:prstDash val="solid"/>
            <a:miter/>
          </a:ln>
        </p:spPr>
        <p:txBody>
          <a:bodyPr rtlCol="0" anchor="ctr"/>
          <a:lstStyle/>
          <a:p>
            <a:endParaRPr lang="en-US"/>
          </a:p>
        </p:txBody>
      </p:sp>
    </p:spTree>
    <p:extLst>
      <p:ext uri="{BB962C8B-B14F-4D97-AF65-F5344CB8AC3E}">
        <p14:creationId xmlns:p14="http://schemas.microsoft.com/office/powerpoint/2010/main" val="23823973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724CE-9E3B-415B-8F28-12EED683E6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974"/>
            <a:ext cx="12192000" cy="6852052"/>
          </a:xfrm>
          <a:prstGeom prst="rect">
            <a:avLst/>
          </a:prstGeom>
        </p:spPr>
      </p:pic>
      <p:sp>
        <p:nvSpPr>
          <p:cNvPr id="10" name="Text Placeholder 6">
            <a:extLst>
              <a:ext uri="{FF2B5EF4-FFF2-40B4-BE49-F238E27FC236}">
                <a16:creationId xmlns:a16="http://schemas.microsoft.com/office/drawing/2014/main" id="{77A39ADB-6AFA-4AA0-894C-81B85DA6A355}"/>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1" name="Text Placeholder 36">
            <a:extLst>
              <a:ext uri="{FF2B5EF4-FFF2-40B4-BE49-F238E27FC236}">
                <a16:creationId xmlns:a16="http://schemas.microsoft.com/office/drawing/2014/main" id="{32B9E9F7-7966-45F8-9583-22CBC58C8936}"/>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Tree>
    <p:extLst>
      <p:ext uri="{BB962C8B-B14F-4D97-AF65-F5344CB8AC3E}">
        <p14:creationId xmlns:p14="http://schemas.microsoft.com/office/powerpoint/2010/main" val="2485411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3CC7F6-FAC2-411A-9CDC-E4CBE9CB98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6">
            <a:extLst>
              <a:ext uri="{FF2B5EF4-FFF2-40B4-BE49-F238E27FC236}">
                <a16:creationId xmlns:a16="http://schemas.microsoft.com/office/drawing/2014/main" id="{70B6A775-70C9-49CA-A602-22A10909E69E}"/>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3" name="Text Placeholder 36">
            <a:extLst>
              <a:ext uri="{FF2B5EF4-FFF2-40B4-BE49-F238E27FC236}">
                <a16:creationId xmlns:a16="http://schemas.microsoft.com/office/drawing/2014/main" id="{D40DDC5F-891A-471E-8BD0-0474690E2A3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7" name="Picture Placeholder 6">
            <a:extLst>
              <a:ext uri="{FF2B5EF4-FFF2-40B4-BE49-F238E27FC236}">
                <a16:creationId xmlns:a16="http://schemas.microsoft.com/office/drawing/2014/main" id="{CBF5291B-4AE1-4EF1-B31D-7344D1447A3E}"/>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dirty="0"/>
              <a:t>Image Here</a:t>
            </a:r>
          </a:p>
        </p:txBody>
      </p:sp>
      <p:sp>
        <p:nvSpPr>
          <p:cNvPr id="14" name="Graphic 4">
            <a:extLst>
              <a:ext uri="{FF2B5EF4-FFF2-40B4-BE49-F238E27FC236}">
                <a16:creationId xmlns:a16="http://schemas.microsoft.com/office/drawing/2014/main" id="{73457F43-AF46-4CEC-A27C-D36D79774E47}"/>
              </a:ext>
            </a:extLst>
          </p:cNvPr>
          <p:cNvSpPr/>
          <p:nvPr userDrawn="1"/>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flip="none" rotWithShape="1">
            <a:gsLst>
              <a:gs pos="0">
                <a:schemeClr val="bg1">
                  <a:alpha val="85000"/>
                </a:schemeClr>
              </a:gs>
              <a:gs pos="100000">
                <a:schemeClr val="bg1">
                  <a:alpha val="25000"/>
                </a:schemeClr>
              </a:gs>
            </a:gsLst>
            <a:lin ang="2700000" scaled="1"/>
            <a:tileRect/>
          </a:gradFill>
          <a:ln w="10588" cap="flat">
            <a:noFill/>
            <a:prstDash val="solid"/>
            <a:miter/>
          </a:ln>
        </p:spPr>
        <p:txBody>
          <a:bodyPr rtlCol="0" anchor="ctr"/>
          <a:lstStyle/>
          <a:p>
            <a:endParaRPr lang="en-US"/>
          </a:p>
        </p:txBody>
      </p:sp>
    </p:spTree>
    <p:extLst>
      <p:ext uri="{BB962C8B-B14F-4D97-AF65-F5344CB8AC3E}">
        <p14:creationId xmlns:p14="http://schemas.microsoft.com/office/powerpoint/2010/main" val="41508959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E30D9-F1F5-405F-86C3-2F22D1D2FE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974"/>
            <a:ext cx="12192000" cy="6852052"/>
          </a:xfrm>
          <a:prstGeom prst="rect">
            <a:avLst/>
          </a:prstGeom>
        </p:spPr>
      </p:pic>
      <p:sp>
        <p:nvSpPr>
          <p:cNvPr id="10" name="Text Placeholder 6">
            <a:extLst>
              <a:ext uri="{FF2B5EF4-FFF2-40B4-BE49-F238E27FC236}">
                <a16:creationId xmlns:a16="http://schemas.microsoft.com/office/drawing/2014/main" id="{BD759CD5-7733-4865-94D0-3C025197BDF4}"/>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1" name="Text Placeholder 36">
            <a:extLst>
              <a:ext uri="{FF2B5EF4-FFF2-40B4-BE49-F238E27FC236}">
                <a16:creationId xmlns:a16="http://schemas.microsoft.com/office/drawing/2014/main" id="{63EAE161-4096-4980-91F6-CDB2C71A7D75}"/>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Tree>
    <p:extLst>
      <p:ext uri="{BB962C8B-B14F-4D97-AF65-F5344CB8AC3E}">
        <p14:creationId xmlns:p14="http://schemas.microsoft.com/office/powerpoint/2010/main" val="496077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29118-FAEA-4CFC-B758-3A462877CE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6">
            <a:extLst>
              <a:ext uri="{FF2B5EF4-FFF2-40B4-BE49-F238E27FC236}">
                <a16:creationId xmlns:a16="http://schemas.microsoft.com/office/drawing/2014/main" id="{3276A094-0F46-4740-8A23-81D51CF45E39}"/>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3" name="Text Placeholder 36">
            <a:extLst>
              <a:ext uri="{FF2B5EF4-FFF2-40B4-BE49-F238E27FC236}">
                <a16:creationId xmlns:a16="http://schemas.microsoft.com/office/drawing/2014/main" id="{7531585B-D5C3-489D-AFCF-1915A1CAFE9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7" name="Picture Placeholder 6">
            <a:extLst>
              <a:ext uri="{FF2B5EF4-FFF2-40B4-BE49-F238E27FC236}">
                <a16:creationId xmlns:a16="http://schemas.microsoft.com/office/drawing/2014/main" id="{C4F2BC1D-0A56-4D3F-AD9D-87EE429C75BD}"/>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dirty="0"/>
              <a:t>Image Here</a:t>
            </a:r>
          </a:p>
        </p:txBody>
      </p:sp>
      <p:sp>
        <p:nvSpPr>
          <p:cNvPr id="14" name="Graphic 4">
            <a:extLst>
              <a:ext uri="{FF2B5EF4-FFF2-40B4-BE49-F238E27FC236}">
                <a16:creationId xmlns:a16="http://schemas.microsoft.com/office/drawing/2014/main" id="{13D5E389-D119-4E18-AE55-BD6E21699EE7}"/>
              </a:ext>
            </a:extLst>
          </p:cNvPr>
          <p:cNvSpPr/>
          <p:nvPr userDrawn="1"/>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flip="none" rotWithShape="1">
            <a:gsLst>
              <a:gs pos="0">
                <a:schemeClr val="bg1">
                  <a:alpha val="85000"/>
                </a:schemeClr>
              </a:gs>
              <a:gs pos="100000">
                <a:schemeClr val="bg1">
                  <a:alpha val="25000"/>
                </a:schemeClr>
              </a:gs>
            </a:gsLst>
            <a:lin ang="2700000" scaled="1"/>
            <a:tileRect/>
          </a:gradFill>
          <a:ln w="10588" cap="flat">
            <a:noFill/>
            <a:prstDash val="solid"/>
            <a:miter/>
          </a:ln>
        </p:spPr>
        <p:txBody>
          <a:bodyPr rtlCol="0" anchor="ctr"/>
          <a:lstStyle/>
          <a:p>
            <a:endParaRPr lang="en-US"/>
          </a:p>
        </p:txBody>
      </p:sp>
    </p:spTree>
    <p:extLst>
      <p:ext uri="{BB962C8B-B14F-4D97-AF65-F5344CB8AC3E}">
        <p14:creationId xmlns:p14="http://schemas.microsoft.com/office/powerpoint/2010/main" val="2846248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5344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371600"/>
            <a:ext cx="8867775" cy="4506913"/>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769234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39738"/>
            <a:ext cx="503583" cy="173918"/>
          </a:xfrm>
          <a:prstGeom prst="rect">
            <a:avLst/>
          </a:prstGeom>
        </p:spPr>
      </p:pic>
      <p:sp>
        <p:nvSpPr>
          <p:cNvPr id="9" name="Footer Placeholder 3">
            <a:extLst>
              <a:ext uri="{FF2B5EF4-FFF2-40B4-BE49-F238E27FC236}">
                <a16:creationId xmlns:a16="http://schemas.microsoft.com/office/drawing/2014/main" id="{936C92F9-D7BB-9449-B805-11744B4A5393}"/>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855616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Tree>
    <p:extLst>
      <p:ext uri="{BB962C8B-B14F-4D97-AF65-F5344CB8AC3E}">
        <p14:creationId xmlns:p14="http://schemas.microsoft.com/office/powerpoint/2010/main" val="1740198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4223349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320571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39738"/>
            <a:ext cx="503583" cy="173918"/>
          </a:xfrm>
          <a:prstGeom prst="rect">
            <a:avLst/>
          </a:prstGeom>
        </p:spPr>
      </p:pic>
    </p:spTree>
    <p:extLst>
      <p:ext uri="{BB962C8B-B14F-4D97-AF65-F5344CB8AC3E}">
        <p14:creationId xmlns:p14="http://schemas.microsoft.com/office/powerpoint/2010/main" val="2557682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487423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019109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844191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210874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757426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Tree>
    <p:extLst>
      <p:ext uri="{BB962C8B-B14F-4D97-AF65-F5344CB8AC3E}">
        <p14:creationId xmlns:p14="http://schemas.microsoft.com/office/powerpoint/2010/main" val="3352507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0" name="Footer Placeholder 3">
            <a:extLst>
              <a:ext uri="{FF2B5EF4-FFF2-40B4-BE49-F238E27FC236}">
                <a16:creationId xmlns:a16="http://schemas.microsoft.com/office/drawing/2014/main" id="{847643B0-2D23-CE41-80CB-76D981E02C4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084308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spTree>
    <p:extLst>
      <p:ext uri="{BB962C8B-B14F-4D97-AF65-F5344CB8AC3E}">
        <p14:creationId xmlns:p14="http://schemas.microsoft.com/office/powerpoint/2010/main" val="2710095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Tree>
    <p:extLst>
      <p:ext uri="{BB962C8B-B14F-4D97-AF65-F5344CB8AC3E}">
        <p14:creationId xmlns:p14="http://schemas.microsoft.com/office/powerpoint/2010/main" val="2213666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644531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2642342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1604167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6266787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3458331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3267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spTree>
    <p:extLst>
      <p:ext uri="{BB962C8B-B14F-4D97-AF65-F5344CB8AC3E}">
        <p14:creationId xmlns:p14="http://schemas.microsoft.com/office/powerpoint/2010/main" val="39548414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9" name="Picture 8" descr="A picture containing envelope, stationary, businesscard&#10;&#10;Description automatically generated">
            <a:extLst>
              <a:ext uri="{FF2B5EF4-FFF2-40B4-BE49-F238E27FC236}">
                <a16:creationId xmlns:a16="http://schemas.microsoft.com/office/drawing/2014/main" id="{95FF8235-5A64-4E31-83D5-E4FF5A732377}"/>
              </a:ext>
            </a:extLst>
          </p:cNvPr>
          <p:cNvPicPr>
            <a:picLocks noChangeAspect="1"/>
          </p:cNvPicPr>
          <p:nvPr userDrawn="1"/>
        </p:nvPicPr>
        <p:blipFill rotWithShape="1">
          <a:blip r:embed="rId2" cstate="email">
            <a:alphaModFix amt="91000"/>
            <a:extLst>
              <a:ext uri="{28A0092B-C50C-407E-A947-70E740481C1C}">
                <a14:useLocalDpi xmlns:a14="http://schemas.microsoft.com/office/drawing/2010/main"/>
              </a:ext>
            </a:extLst>
          </a:blip>
          <a:srcRect/>
          <a:stretch/>
        </p:blipFill>
        <p:spPr>
          <a:xfrm>
            <a:off x="0" y="0"/>
            <a:ext cx="12210659" cy="6858000"/>
          </a:xfrm>
          <a:custGeom>
            <a:avLst/>
            <a:gdLst>
              <a:gd name="connsiteX0" fmla="*/ 0 w 12210659"/>
              <a:gd name="connsiteY0" fmla="*/ 0 h 6858000"/>
              <a:gd name="connsiteX1" fmla="*/ 12210659 w 12210659"/>
              <a:gd name="connsiteY1" fmla="*/ 0 h 6858000"/>
              <a:gd name="connsiteX2" fmla="*/ 12210659 w 12210659"/>
              <a:gd name="connsiteY2" fmla="*/ 6858000 h 6858000"/>
              <a:gd name="connsiteX3" fmla="*/ 0 w 122106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0659" h="6858000">
                <a:moveTo>
                  <a:pt x="0" y="0"/>
                </a:moveTo>
                <a:lnTo>
                  <a:pt x="12210659" y="0"/>
                </a:lnTo>
                <a:lnTo>
                  <a:pt x="12210659" y="6858000"/>
                </a:lnTo>
                <a:lnTo>
                  <a:pt x="0" y="6858000"/>
                </a:lnTo>
                <a:close/>
              </a:path>
            </a:pathLst>
          </a:cu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cstate="email">
            <a:lum bright="70000" contrast="-70000"/>
            <a:alphaModFix amt="25000"/>
            <a:extLst>
              <a:ext uri="{28A0092B-C50C-407E-A947-70E740481C1C}">
                <a14:useLocalDpi xmlns:a14="http://schemas.microsoft.com/office/drawing/2010/main"/>
              </a:ext>
            </a:extLst>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spTree>
    <p:extLst>
      <p:ext uri="{BB962C8B-B14F-4D97-AF65-F5344CB8AC3E}">
        <p14:creationId xmlns:p14="http://schemas.microsoft.com/office/powerpoint/2010/main" val="739254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3" name="Footer Placeholder 3">
            <a:extLst>
              <a:ext uri="{FF2B5EF4-FFF2-40B4-BE49-F238E27FC236}">
                <a16:creationId xmlns:a16="http://schemas.microsoft.com/office/drawing/2014/main" id="{693920EC-E3C7-964B-92F9-C22D1D5E143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902476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cstate="email">
            <a:lum bright="70000" contrast="-70000"/>
            <a:alphaModFix amt="30000"/>
            <a:extLst>
              <a:ext uri="{28A0092B-C50C-407E-A947-70E740481C1C}">
                <a14:useLocalDpi xmlns:a14="http://schemas.microsoft.com/office/drawing/2010/main"/>
              </a:ext>
            </a:extLst>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spTree>
    <p:extLst>
      <p:ext uri="{BB962C8B-B14F-4D97-AF65-F5344CB8AC3E}">
        <p14:creationId xmlns:p14="http://schemas.microsoft.com/office/powerpoint/2010/main" val="24305095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spTree>
    <p:extLst>
      <p:ext uri="{BB962C8B-B14F-4D97-AF65-F5344CB8AC3E}">
        <p14:creationId xmlns:p14="http://schemas.microsoft.com/office/powerpoint/2010/main" val="12056983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100000">
              <a:schemeClr val="tx1"/>
            </a:gs>
            <a:gs pos="9000">
              <a:schemeClr val="accent4"/>
            </a:gs>
          </a:gsLst>
          <a:lin ang="14400000" scaled="0"/>
        </a:gra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4B077E5-E609-4C17-8B6A-CF0BD3BD978F}"/>
              </a:ext>
            </a:extLst>
          </p:cNvPr>
          <p:cNvSpPr/>
          <p:nvPr/>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9056005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355600" y="1447800"/>
            <a:ext cx="11474451"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4279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6" name="Footer Placeholder 3">
            <a:extLst>
              <a:ext uri="{FF2B5EF4-FFF2-40B4-BE49-F238E27FC236}">
                <a16:creationId xmlns:a16="http://schemas.microsoft.com/office/drawing/2014/main" id="{C92DA2F3-EC36-F047-BC14-27A493BEA5A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10383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9" name="Footer Placeholder 3">
            <a:extLst>
              <a:ext uri="{FF2B5EF4-FFF2-40B4-BE49-F238E27FC236}">
                <a16:creationId xmlns:a16="http://schemas.microsoft.com/office/drawing/2014/main" id="{8356CA18-031B-3A47-B476-B7C4F6A3BA5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1010823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3796035783"/>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9" name="Footer Placeholder 3">
            <a:extLst>
              <a:ext uri="{FF2B5EF4-FFF2-40B4-BE49-F238E27FC236}">
                <a16:creationId xmlns:a16="http://schemas.microsoft.com/office/drawing/2014/main" id="{B5F8B149-338E-C34B-AECE-37DEFF5844F5}"/>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1264800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13" name="Footer Placeholder 3">
            <a:extLst>
              <a:ext uri="{FF2B5EF4-FFF2-40B4-BE49-F238E27FC236}">
                <a16:creationId xmlns:a16="http://schemas.microsoft.com/office/drawing/2014/main" id="{769085B3-3A03-E14E-ABE8-014727A8DB94}"/>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42836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sp>
        <p:nvSpPr>
          <p:cNvPr id="10" name="Footer Placeholder 3">
            <a:extLst>
              <a:ext uri="{FF2B5EF4-FFF2-40B4-BE49-F238E27FC236}">
                <a16:creationId xmlns:a16="http://schemas.microsoft.com/office/drawing/2014/main" id="{A978005F-203C-5842-A2A5-911C086D82F2}"/>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381361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8" name="Footer Placeholder 3">
            <a:extLst>
              <a:ext uri="{FF2B5EF4-FFF2-40B4-BE49-F238E27FC236}">
                <a16:creationId xmlns:a16="http://schemas.microsoft.com/office/drawing/2014/main" id="{9F5A52B9-088A-6B40-A1D0-3F8729F06F1F}"/>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476294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1" name="Footer Placeholder 3">
            <a:extLst>
              <a:ext uri="{FF2B5EF4-FFF2-40B4-BE49-F238E27FC236}">
                <a16:creationId xmlns:a16="http://schemas.microsoft.com/office/drawing/2014/main" id="{6CA1F0FF-65B0-9D45-9027-728DEBC36B5A}"/>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4192290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5" name="Footer Placeholder 3">
            <a:extLst>
              <a:ext uri="{FF2B5EF4-FFF2-40B4-BE49-F238E27FC236}">
                <a16:creationId xmlns:a16="http://schemas.microsoft.com/office/drawing/2014/main" id="{3BC65B0D-B13A-A147-B9EB-47DCF526C917}"/>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4202912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1245070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77159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883581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05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277625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spTree>
    <p:extLst>
      <p:ext uri="{BB962C8B-B14F-4D97-AF65-F5344CB8AC3E}">
        <p14:creationId xmlns:p14="http://schemas.microsoft.com/office/powerpoint/2010/main" val="4156358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4" cstate="email">
            <a:lum bright="70000" contrast="-70000"/>
            <a:alphaModFix amt="25000"/>
            <a:extLst>
              <a:ext uri="{28A0092B-C50C-407E-A947-70E740481C1C}">
                <a14:useLocalDpi xmlns:a14="http://schemas.microsoft.com/office/drawing/2010/main"/>
              </a:ext>
            </a:extLst>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spTree>
    <p:extLst>
      <p:ext uri="{BB962C8B-B14F-4D97-AF65-F5344CB8AC3E}">
        <p14:creationId xmlns:p14="http://schemas.microsoft.com/office/powerpoint/2010/main" val="262224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3" cstate="email">
            <a:lum bright="70000" contrast="-70000"/>
            <a:alphaModFix amt="30000"/>
            <a:extLst>
              <a:ext uri="{28A0092B-C50C-407E-A947-70E740481C1C}">
                <a14:useLocalDpi xmlns:a14="http://schemas.microsoft.com/office/drawing/2010/main"/>
              </a:ext>
            </a:extLst>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spTree>
    <p:extLst>
      <p:ext uri="{BB962C8B-B14F-4D97-AF65-F5344CB8AC3E}">
        <p14:creationId xmlns:p14="http://schemas.microsoft.com/office/powerpoint/2010/main" val="2975412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spTree>
    <p:extLst>
      <p:ext uri="{BB962C8B-B14F-4D97-AF65-F5344CB8AC3E}">
        <p14:creationId xmlns:p14="http://schemas.microsoft.com/office/powerpoint/2010/main" val="3780718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61042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12187767" cy="2159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defRPr/>
            </a:pPr>
            <a:endParaRPr lang="en-GB" altLang="en-US" sz="2400" noProof="0"/>
          </a:p>
        </p:txBody>
      </p:sp>
      <p:sp>
        <p:nvSpPr>
          <p:cNvPr id="5" name="Rectangle 3"/>
          <p:cNvSpPr>
            <a:spLocks noChangeArrowheads="1"/>
          </p:cNvSpPr>
          <p:nvPr/>
        </p:nvSpPr>
        <p:spPr bwMode="auto">
          <a:xfrm>
            <a:off x="7156451" y="0"/>
            <a:ext cx="5037667" cy="215900"/>
          </a:xfrm>
          <a:prstGeom prst="rect">
            <a:avLst/>
          </a:prstGeom>
          <a:solidFill>
            <a:srgbClr val="EE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defRPr/>
            </a:pPr>
            <a:endParaRPr lang="en-GB" altLang="en-US" sz="2400" noProof="0">
              <a:solidFill>
                <a:srgbClr val="FF0040"/>
              </a:solidFill>
            </a:endParaRPr>
          </a:p>
        </p:txBody>
      </p:sp>
      <p:sp>
        <p:nvSpPr>
          <p:cNvPr id="544772" name="Rectangle 4"/>
          <p:cNvSpPr>
            <a:spLocks noGrp="1" noChangeArrowheads="1"/>
          </p:cNvSpPr>
          <p:nvPr>
            <p:ph type="ctrTitle" sz="quarter"/>
          </p:nvPr>
        </p:nvSpPr>
        <p:spPr>
          <a:xfrm>
            <a:off x="965201" y="4038600"/>
            <a:ext cx="10790767" cy="990600"/>
          </a:xfrm>
        </p:spPr>
        <p:txBody>
          <a:bodyPr/>
          <a:lstStyle>
            <a:lvl1pPr>
              <a:defRPr/>
            </a:lvl1pPr>
          </a:lstStyle>
          <a:p>
            <a:pPr lvl="0"/>
            <a:r>
              <a:rPr lang="en-US" noProof="0"/>
              <a:t>Click to edit Master title style</a:t>
            </a:r>
            <a:endParaRPr lang="en-GB" noProof="0"/>
          </a:p>
        </p:txBody>
      </p:sp>
      <p:sp>
        <p:nvSpPr>
          <p:cNvPr id="544773" name="Rectangle 5"/>
          <p:cNvSpPr>
            <a:spLocks noGrp="1" noChangeArrowheads="1"/>
          </p:cNvSpPr>
          <p:nvPr>
            <p:ph type="subTitle" sz="quarter" idx="1"/>
          </p:nvPr>
        </p:nvSpPr>
        <p:spPr>
          <a:xfrm>
            <a:off x="965201" y="5105400"/>
            <a:ext cx="10790767" cy="762000"/>
          </a:xfrm>
        </p:spPr>
        <p:txBody>
          <a:bodyPr/>
          <a:lstStyle>
            <a:lvl1pPr>
              <a:defRPr sz="1800" b="0"/>
            </a:lvl1pPr>
          </a:lstStyle>
          <a:p>
            <a:pPr lvl="0"/>
            <a:r>
              <a:rPr lang="en-US" noProof="0"/>
              <a:t>Click to edit Master subtitle style</a:t>
            </a:r>
            <a:endParaRPr lang="en-GB" noProof="0"/>
          </a:p>
        </p:txBody>
      </p:sp>
      <p:pic>
        <p:nvPicPr>
          <p:cNvPr id="9" name="Picture 10">
            <a:extLst>
              <a:ext uri="{FF2B5EF4-FFF2-40B4-BE49-F238E27FC236}">
                <a16:creationId xmlns:a16="http://schemas.microsoft.com/office/drawing/2014/main" id="{140CA7A9-C790-4F00-8014-29EF7D1AF57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78550"/>
            <a:ext cx="635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Logo-Leica-Geosystems-color-Pantone.png">
            <a:extLst>
              <a:ext uri="{FF2B5EF4-FFF2-40B4-BE49-F238E27FC236}">
                <a16:creationId xmlns:a16="http://schemas.microsoft.com/office/drawing/2014/main" id="{C1B30B44-EFE9-4521-B77F-8FF2DB8840D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89017" y="6080920"/>
            <a:ext cx="2266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422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 y="0"/>
            <a:ext cx="12192000" cy="6858686"/>
          </a:xfrm>
          <a:prstGeom prst="rect">
            <a:avLst/>
          </a:prstGeom>
          <a:noFill/>
          <a:ln>
            <a:noFill/>
          </a:ln>
        </p:spPr>
      </p:pic>
      <p:sp>
        <p:nvSpPr>
          <p:cNvPr id="2" name="Title 1"/>
          <p:cNvSpPr>
            <a:spLocks noGrp="1"/>
          </p:cNvSpPr>
          <p:nvPr>
            <p:ph type="ctrTitle"/>
          </p:nvPr>
        </p:nvSpPr>
        <p:spPr>
          <a:xfrm>
            <a:off x="5465131" y="4156500"/>
            <a:ext cx="4540103" cy="1002240"/>
          </a:xfrm>
        </p:spPr>
        <p:txBody>
          <a:bodyPr anchor="b">
            <a:noAutofit/>
          </a:bodyPr>
          <a:lstStyle>
            <a:lvl1pPr marL="0" algn="l" defTabSz="685749" rtl="0" eaLnBrk="1" latinLnBrk="0" hangingPunct="1">
              <a:lnSpc>
                <a:spcPct val="100000"/>
              </a:lnSpc>
              <a:spcBef>
                <a:spcPct val="0"/>
              </a:spcBef>
              <a:buNone/>
              <a:defRPr lang="en-US" sz="2500" b="1" kern="1200" spc="-8" dirty="0">
                <a:ln>
                  <a:noFill/>
                </a:ln>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465133" y="5354198"/>
            <a:ext cx="4540102" cy="417512"/>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10" name="Straight Connector 9"/>
          <p:cNvCxnSpPr/>
          <p:nvPr userDrawn="1"/>
        </p:nvCxnSpPr>
        <p:spPr>
          <a:xfrm>
            <a:off x="5571459" y="5221510"/>
            <a:ext cx="454010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5465132" y="5772150"/>
            <a:ext cx="4540102" cy="419100"/>
          </a:xfrm>
          <a:prstGeom prst="rect">
            <a:avLst/>
          </a:prstGeom>
        </p:spPr>
        <p:txBody>
          <a:bodyPr>
            <a:noAutofit/>
          </a:bodyPr>
          <a:lstStyle>
            <a:lvl1pPr marL="0" indent="0">
              <a:buNone/>
              <a:defRPr sz="1400">
                <a:solidFill>
                  <a:schemeClr val="accent6"/>
                </a:solidFill>
              </a:defRPr>
            </a:lvl1pPr>
          </a:lstStyle>
          <a:p>
            <a:pPr lvl="0"/>
            <a:r>
              <a:rPr lang="en-US" dirty="0"/>
              <a:t>Click to edit Master text styles</a:t>
            </a:r>
          </a:p>
        </p:txBody>
      </p:sp>
      <p:grpSp>
        <p:nvGrpSpPr>
          <p:cNvPr id="26" name="Group 25"/>
          <p:cNvGrpSpPr/>
          <p:nvPr userDrawn="1"/>
        </p:nvGrpSpPr>
        <p:grpSpPr>
          <a:xfrm>
            <a:off x="9991558" y="6122952"/>
            <a:ext cx="1844842" cy="572324"/>
            <a:chOff x="1936751" y="5480050"/>
            <a:chExt cx="7558088" cy="2344738"/>
          </a:xfrm>
        </p:grpSpPr>
        <p:sp>
          <p:nvSpPr>
            <p:cNvPr id="27"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01691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65131" y="4156500"/>
            <a:ext cx="4540103" cy="1002240"/>
          </a:xfrm>
        </p:spPr>
        <p:txBody>
          <a:bodyPr anchor="b">
            <a:noAutofit/>
          </a:bodyPr>
          <a:lstStyle>
            <a:lvl1pPr marL="0" algn="l" defTabSz="685749" rtl="0" eaLnBrk="1" latinLnBrk="0" hangingPunct="1">
              <a:lnSpc>
                <a:spcPct val="100000"/>
              </a:lnSpc>
              <a:spcBef>
                <a:spcPct val="0"/>
              </a:spcBef>
              <a:buNone/>
              <a:defRPr lang="en-US" sz="2500" b="1" kern="1200" spc="-8" dirty="0">
                <a:ln>
                  <a:noFill/>
                </a:ln>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465133" y="5354198"/>
            <a:ext cx="4540102" cy="417512"/>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10" name="Straight Connector 9"/>
          <p:cNvCxnSpPr/>
          <p:nvPr userDrawn="1"/>
        </p:nvCxnSpPr>
        <p:spPr>
          <a:xfrm>
            <a:off x="5571459" y="5221510"/>
            <a:ext cx="454010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5465132" y="5772150"/>
            <a:ext cx="4540102" cy="419100"/>
          </a:xfrm>
          <a:prstGeom prst="rect">
            <a:avLst/>
          </a:prstGeom>
        </p:spPr>
        <p:txBody>
          <a:bodyPr>
            <a:noAutofit/>
          </a:bodyPr>
          <a:lstStyle>
            <a:lvl1pPr marL="0" indent="0">
              <a:buNone/>
              <a:defRPr sz="1400">
                <a:solidFill>
                  <a:schemeClr val="accent6"/>
                </a:solidFill>
              </a:defRPr>
            </a:lvl1pPr>
          </a:lstStyle>
          <a:p>
            <a:pPr lvl="0"/>
            <a:r>
              <a:rPr lang="en-US" dirty="0"/>
              <a:t>Click to edit Master text styles</a:t>
            </a:r>
          </a:p>
        </p:txBody>
      </p:sp>
      <p:grpSp>
        <p:nvGrpSpPr>
          <p:cNvPr id="26" name="Group 25"/>
          <p:cNvGrpSpPr/>
          <p:nvPr userDrawn="1"/>
        </p:nvGrpSpPr>
        <p:grpSpPr>
          <a:xfrm>
            <a:off x="9991558" y="6122952"/>
            <a:ext cx="1844842" cy="572324"/>
            <a:chOff x="1936751" y="5480050"/>
            <a:chExt cx="7558088" cy="2344738"/>
          </a:xfrm>
        </p:grpSpPr>
        <p:sp>
          <p:nvSpPr>
            <p:cNvPr id="27"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8430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26" name="Group 25"/>
          <p:cNvGrpSpPr/>
          <p:nvPr userDrawn="1"/>
        </p:nvGrpSpPr>
        <p:grpSpPr>
          <a:xfrm>
            <a:off x="9991558" y="6122952"/>
            <a:ext cx="1844842" cy="572324"/>
            <a:chOff x="1936751" y="5480050"/>
            <a:chExt cx="7558088" cy="2344738"/>
          </a:xfrm>
        </p:grpSpPr>
        <p:sp>
          <p:nvSpPr>
            <p:cNvPr id="27"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39237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2085"/>
            <a:ext cx="7315199" cy="6890085"/>
          </a:xfrm>
          <a:prstGeom prst="rect">
            <a:avLst/>
          </a:prstGeom>
          <a:noFill/>
          <a:ln>
            <a:noFill/>
          </a:ln>
        </p:spPr>
      </p:pic>
      <p:sp>
        <p:nvSpPr>
          <p:cNvPr id="2" name="Title 1"/>
          <p:cNvSpPr>
            <a:spLocks noGrp="1"/>
          </p:cNvSpPr>
          <p:nvPr>
            <p:ph type="ctrTitle"/>
          </p:nvPr>
        </p:nvSpPr>
        <p:spPr>
          <a:xfrm>
            <a:off x="5466229" y="4156500"/>
            <a:ext cx="5904391"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466228" y="5354198"/>
            <a:ext cx="5904392" cy="417512"/>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10" name="Straight Connector 9"/>
          <p:cNvCxnSpPr/>
          <p:nvPr userDrawn="1"/>
        </p:nvCxnSpPr>
        <p:spPr>
          <a:xfrm>
            <a:off x="5572597" y="5221510"/>
            <a:ext cx="579802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5466227" y="5772150"/>
            <a:ext cx="5840037" cy="419100"/>
          </a:xfrm>
          <a:prstGeom prst="rect">
            <a:avLst/>
          </a:prstGeom>
        </p:spPr>
        <p:txBody>
          <a:bodyPr>
            <a:noAutofit/>
          </a:bodyPr>
          <a:lstStyle>
            <a:lvl1pPr marL="0" indent="0">
              <a:buNone/>
              <a:defRPr sz="1400">
                <a:solidFill>
                  <a:schemeClr val="accent6"/>
                </a:solidFill>
              </a:defRPr>
            </a:lvl1pPr>
          </a:lstStyle>
          <a:p>
            <a:pPr lvl="0"/>
            <a:r>
              <a:rPr lang="en-US" dirty="0"/>
              <a:t>Click to edit Master text styles</a:t>
            </a:r>
          </a:p>
        </p:txBody>
      </p:sp>
      <p:pic>
        <p:nvPicPr>
          <p:cNvPr id="25" name="Picture 2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19411" y="1"/>
            <a:ext cx="3272588" cy="6858000"/>
          </a:xfrm>
          <a:prstGeom prst="rect">
            <a:avLst/>
          </a:prstGeom>
          <a:noFill/>
          <a:ln>
            <a:noFill/>
          </a:ln>
        </p:spPr>
      </p:pic>
      <p:grpSp>
        <p:nvGrpSpPr>
          <p:cNvPr id="26" name="Group 25"/>
          <p:cNvGrpSpPr/>
          <p:nvPr userDrawn="1"/>
        </p:nvGrpSpPr>
        <p:grpSpPr>
          <a:xfrm>
            <a:off x="9991558" y="6122952"/>
            <a:ext cx="1844842" cy="572324"/>
            <a:chOff x="1936751" y="5480050"/>
            <a:chExt cx="7558088" cy="2344738"/>
          </a:xfrm>
        </p:grpSpPr>
        <p:sp>
          <p:nvSpPr>
            <p:cNvPr id="27"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014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3421523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355600" y="1447800"/>
            <a:ext cx="11474451"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959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Opening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71" y="1"/>
            <a:ext cx="12199571" cy="6857999"/>
          </a:xfrm>
          <a:prstGeom prst="rect">
            <a:avLst/>
          </a:prstGeom>
          <a:noFill/>
          <a:ln>
            <a:noFill/>
          </a:ln>
        </p:spPr>
      </p:pic>
      <p:grpSp>
        <p:nvGrpSpPr>
          <p:cNvPr id="20" name="Group 19"/>
          <p:cNvGrpSpPr/>
          <p:nvPr userDrawn="1"/>
        </p:nvGrpSpPr>
        <p:grpSpPr>
          <a:xfrm>
            <a:off x="7662660" y="4335379"/>
            <a:ext cx="3917067" cy="1215189"/>
            <a:chOff x="1936751" y="5480050"/>
            <a:chExt cx="7558088" cy="2344738"/>
          </a:xfrm>
        </p:grpSpPr>
        <p:sp>
          <p:nvSpPr>
            <p:cNvPr id="21"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7368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pening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232" y="0"/>
            <a:ext cx="12190780" cy="6858000"/>
          </a:xfrm>
          <a:prstGeom prst="rect">
            <a:avLst/>
          </a:prstGeom>
          <a:noFill/>
          <a:ln>
            <a:noFill/>
          </a:ln>
        </p:spPr>
      </p:pic>
      <p:grpSp>
        <p:nvGrpSpPr>
          <p:cNvPr id="20" name="Group 19"/>
          <p:cNvGrpSpPr/>
          <p:nvPr userDrawn="1"/>
        </p:nvGrpSpPr>
        <p:grpSpPr>
          <a:xfrm>
            <a:off x="5331871" y="4767602"/>
            <a:ext cx="5100785" cy="1582412"/>
            <a:chOff x="1936751" y="5480050"/>
            <a:chExt cx="7558088" cy="2344738"/>
          </a:xfrm>
        </p:grpSpPr>
        <p:sp>
          <p:nvSpPr>
            <p:cNvPr id="21"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20516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0_Section/Breaker ">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2" y="0"/>
            <a:ext cx="12190780" cy="6858000"/>
          </a:xfrm>
          <a:prstGeom prst="rect">
            <a:avLst/>
          </a:prstGeom>
          <a:noFill/>
          <a:ln>
            <a:noFill/>
          </a:ln>
        </p:spPr>
      </p:pic>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71500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9991557" y="6124008"/>
            <a:ext cx="1841972" cy="571323"/>
            <a:chOff x="8178800" y="5559425"/>
            <a:chExt cx="3106738" cy="963613"/>
          </a:xfrm>
        </p:grpSpPr>
        <p:sp>
          <p:nvSpPr>
            <p:cNvPr id="24" name="Freeform 23"/>
            <p:cNvSpPr>
              <a:spLocks/>
            </p:cNvSpPr>
            <p:nvPr/>
          </p:nvSpPr>
          <p:spPr bwMode="auto">
            <a:xfrm>
              <a:off x="9242425" y="5881688"/>
              <a:ext cx="252413" cy="325438"/>
            </a:xfrm>
            <a:custGeom>
              <a:avLst/>
              <a:gdLst>
                <a:gd name="T0" fmla="*/ 122 w 159"/>
                <a:gd name="T1" fmla="*/ 205 h 205"/>
                <a:gd name="T2" fmla="*/ 122 w 159"/>
                <a:gd name="T3" fmla="*/ 116 h 205"/>
                <a:gd name="T4" fmla="*/ 37 w 159"/>
                <a:gd name="T5" fmla="*/ 116 h 205"/>
                <a:gd name="T6" fmla="*/ 37 w 159"/>
                <a:gd name="T7" fmla="*/ 205 h 205"/>
                <a:gd name="T8" fmla="*/ 0 w 159"/>
                <a:gd name="T9" fmla="*/ 205 h 205"/>
                <a:gd name="T10" fmla="*/ 0 w 159"/>
                <a:gd name="T11" fmla="*/ 0 h 205"/>
                <a:gd name="T12" fmla="*/ 37 w 159"/>
                <a:gd name="T13" fmla="*/ 0 h 205"/>
                <a:gd name="T14" fmla="*/ 37 w 159"/>
                <a:gd name="T15" fmla="*/ 80 h 205"/>
                <a:gd name="T16" fmla="*/ 122 w 159"/>
                <a:gd name="T17" fmla="*/ 80 h 205"/>
                <a:gd name="T18" fmla="*/ 122 w 159"/>
                <a:gd name="T19" fmla="*/ 0 h 205"/>
                <a:gd name="T20" fmla="*/ 159 w 159"/>
                <a:gd name="T21" fmla="*/ 0 h 205"/>
                <a:gd name="T22" fmla="*/ 159 w 159"/>
                <a:gd name="T23" fmla="*/ 205 h 205"/>
                <a:gd name="T24" fmla="*/ 122 w 159"/>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05">
                  <a:moveTo>
                    <a:pt x="122" y="205"/>
                  </a:moveTo>
                  <a:lnTo>
                    <a:pt x="122" y="116"/>
                  </a:lnTo>
                  <a:lnTo>
                    <a:pt x="37" y="116"/>
                  </a:lnTo>
                  <a:lnTo>
                    <a:pt x="37" y="205"/>
                  </a:lnTo>
                  <a:lnTo>
                    <a:pt x="0" y="205"/>
                  </a:lnTo>
                  <a:lnTo>
                    <a:pt x="0" y="0"/>
                  </a:lnTo>
                  <a:lnTo>
                    <a:pt x="37" y="0"/>
                  </a:lnTo>
                  <a:lnTo>
                    <a:pt x="37" y="80"/>
                  </a:lnTo>
                  <a:lnTo>
                    <a:pt x="122" y="80"/>
                  </a:lnTo>
                  <a:lnTo>
                    <a:pt x="122" y="0"/>
                  </a:lnTo>
                  <a:lnTo>
                    <a:pt x="159" y="0"/>
                  </a:lnTo>
                  <a:lnTo>
                    <a:pt x="159" y="205"/>
                  </a:lnTo>
                  <a:lnTo>
                    <a:pt x="122"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9558338" y="5881688"/>
              <a:ext cx="222250" cy="325438"/>
            </a:xfrm>
            <a:custGeom>
              <a:avLst/>
              <a:gdLst>
                <a:gd name="T0" fmla="*/ 0 w 140"/>
                <a:gd name="T1" fmla="*/ 205 h 205"/>
                <a:gd name="T2" fmla="*/ 0 w 140"/>
                <a:gd name="T3" fmla="*/ 0 h 205"/>
                <a:gd name="T4" fmla="*/ 140 w 140"/>
                <a:gd name="T5" fmla="*/ 0 h 205"/>
                <a:gd name="T6" fmla="*/ 140 w 140"/>
                <a:gd name="T7" fmla="*/ 33 h 205"/>
                <a:gd name="T8" fmla="*/ 37 w 140"/>
                <a:gd name="T9" fmla="*/ 33 h 205"/>
                <a:gd name="T10" fmla="*/ 37 w 140"/>
                <a:gd name="T11" fmla="*/ 81 h 205"/>
                <a:gd name="T12" fmla="*/ 127 w 140"/>
                <a:gd name="T13" fmla="*/ 81 h 205"/>
                <a:gd name="T14" fmla="*/ 127 w 140"/>
                <a:gd name="T15" fmla="*/ 115 h 205"/>
                <a:gd name="T16" fmla="*/ 37 w 140"/>
                <a:gd name="T17" fmla="*/ 115 h 205"/>
                <a:gd name="T18" fmla="*/ 37 w 140"/>
                <a:gd name="T19" fmla="*/ 172 h 205"/>
                <a:gd name="T20" fmla="*/ 140 w 140"/>
                <a:gd name="T21" fmla="*/ 172 h 205"/>
                <a:gd name="T22" fmla="*/ 140 w 140"/>
                <a:gd name="T23" fmla="*/ 205 h 205"/>
                <a:gd name="T24" fmla="*/ 0 w 140"/>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5">
                  <a:moveTo>
                    <a:pt x="0" y="205"/>
                  </a:moveTo>
                  <a:lnTo>
                    <a:pt x="0" y="0"/>
                  </a:lnTo>
                  <a:lnTo>
                    <a:pt x="140" y="0"/>
                  </a:lnTo>
                  <a:lnTo>
                    <a:pt x="140" y="33"/>
                  </a:lnTo>
                  <a:lnTo>
                    <a:pt x="37" y="33"/>
                  </a:lnTo>
                  <a:lnTo>
                    <a:pt x="37" y="81"/>
                  </a:lnTo>
                  <a:lnTo>
                    <a:pt x="127" y="81"/>
                  </a:lnTo>
                  <a:lnTo>
                    <a:pt x="127" y="115"/>
                  </a:lnTo>
                  <a:lnTo>
                    <a:pt x="37" y="115"/>
                  </a:lnTo>
                  <a:lnTo>
                    <a:pt x="37" y="172"/>
                  </a:lnTo>
                  <a:lnTo>
                    <a:pt x="140" y="172"/>
                  </a:lnTo>
                  <a:lnTo>
                    <a:pt x="140" y="205"/>
                  </a:lnTo>
                  <a:lnTo>
                    <a:pt x="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9809163" y="5881688"/>
              <a:ext cx="276225" cy="325438"/>
            </a:xfrm>
            <a:custGeom>
              <a:avLst/>
              <a:gdLst>
                <a:gd name="T0" fmla="*/ 133 w 174"/>
                <a:gd name="T1" fmla="*/ 205 h 205"/>
                <a:gd name="T2" fmla="*/ 87 w 174"/>
                <a:gd name="T3" fmla="*/ 131 h 205"/>
                <a:gd name="T4" fmla="*/ 41 w 174"/>
                <a:gd name="T5" fmla="*/ 205 h 205"/>
                <a:gd name="T6" fmla="*/ 0 w 174"/>
                <a:gd name="T7" fmla="*/ 205 h 205"/>
                <a:gd name="T8" fmla="*/ 65 w 174"/>
                <a:gd name="T9" fmla="*/ 101 h 205"/>
                <a:gd name="T10" fmla="*/ 1 w 174"/>
                <a:gd name="T11" fmla="*/ 0 h 205"/>
                <a:gd name="T12" fmla="*/ 42 w 174"/>
                <a:gd name="T13" fmla="*/ 0 h 205"/>
                <a:gd name="T14" fmla="*/ 88 w 174"/>
                <a:gd name="T15" fmla="*/ 72 h 205"/>
                <a:gd name="T16" fmla="*/ 133 w 174"/>
                <a:gd name="T17" fmla="*/ 0 h 205"/>
                <a:gd name="T18" fmla="*/ 173 w 174"/>
                <a:gd name="T19" fmla="*/ 0 h 205"/>
                <a:gd name="T20" fmla="*/ 110 w 174"/>
                <a:gd name="T21" fmla="*/ 101 h 205"/>
                <a:gd name="T22" fmla="*/ 174 w 174"/>
                <a:gd name="T23" fmla="*/ 205 h 205"/>
                <a:gd name="T24" fmla="*/ 133 w 174"/>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05">
                  <a:moveTo>
                    <a:pt x="133" y="205"/>
                  </a:moveTo>
                  <a:lnTo>
                    <a:pt x="87" y="131"/>
                  </a:lnTo>
                  <a:lnTo>
                    <a:pt x="41" y="205"/>
                  </a:lnTo>
                  <a:lnTo>
                    <a:pt x="0" y="205"/>
                  </a:lnTo>
                  <a:lnTo>
                    <a:pt x="65" y="101"/>
                  </a:lnTo>
                  <a:lnTo>
                    <a:pt x="1" y="0"/>
                  </a:lnTo>
                  <a:lnTo>
                    <a:pt x="42" y="0"/>
                  </a:lnTo>
                  <a:lnTo>
                    <a:pt x="88" y="72"/>
                  </a:lnTo>
                  <a:lnTo>
                    <a:pt x="133" y="0"/>
                  </a:lnTo>
                  <a:lnTo>
                    <a:pt x="173" y="0"/>
                  </a:lnTo>
                  <a:lnTo>
                    <a:pt x="110" y="101"/>
                  </a:lnTo>
                  <a:lnTo>
                    <a:pt x="174" y="205"/>
                  </a:lnTo>
                  <a:lnTo>
                    <a:pt x="133"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10088563" y="5881688"/>
              <a:ext cx="293688" cy="325438"/>
            </a:xfrm>
            <a:custGeom>
              <a:avLst/>
              <a:gdLst>
                <a:gd name="T0" fmla="*/ 146 w 185"/>
                <a:gd name="T1" fmla="*/ 205 h 205"/>
                <a:gd name="T2" fmla="*/ 133 w 185"/>
                <a:gd name="T3" fmla="*/ 166 h 205"/>
                <a:gd name="T4" fmla="*/ 51 w 185"/>
                <a:gd name="T5" fmla="*/ 166 h 205"/>
                <a:gd name="T6" fmla="*/ 38 w 185"/>
                <a:gd name="T7" fmla="*/ 205 h 205"/>
                <a:gd name="T8" fmla="*/ 0 w 185"/>
                <a:gd name="T9" fmla="*/ 205 h 205"/>
                <a:gd name="T10" fmla="*/ 72 w 185"/>
                <a:gd name="T11" fmla="*/ 0 h 205"/>
                <a:gd name="T12" fmla="*/ 113 w 185"/>
                <a:gd name="T13" fmla="*/ 0 h 205"/>
                <a:gd name="T14" fmla="*/ 185 w 185"/>
                <a:gd name="T15" fmla="*/ 205 h 205"/>
                <a:gd name="T16" fmla="*/ 146 w 185"/>
                <a:gd name="T17" fmla="*/ 205 h 205"/>
                <a:gd name="T18" fmla="*/ 92 w 185"/>
                <a:gd name="T19" fmla="*/ 45 h 205"/>
                <a:gd name="T20" fmla="*/ 63 w 185"/>
                <a:gd name="T21" fmla="*/ 132 h 205"/>
                <a:gd name="T22" fmla="*/ 121 w 185"/>
                <a:gd name="T23" fmla="*/ 132 h 205"/>
                <a:gd name="T24" fmla="*/ 92 w 185"/>
                <a:gd name="T25" fmla="*/ 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05">
                  <a:moveTo>
                    <a:pt x="146" y="205"/>
                  </a:moveTo>
                  <a:lnTo>
                    <a:pt x="133" y="166"/>
                  </a:lnTo>
                  <a:lnTo>
                    <a:pt x="51" y="166"/>
                  </a:lnTo>
                  <a:lnTo>
                    <a:pt x="38" y="205"/>
                  </a:lnTo>
                  <a:lnTo>
                    <a:pt x="0" y="205"/>
                  </a:lnTo>
                  <a:lnTo>
                    <a:pt x="72" y="0"/>
                  </a:lnTo>
                  <a:lnTo>
                    <a:pt x="113" y="0"/>
                  </a:lnTo>
                  <a:lnTo>
                    <a:pt x="185" y="205"/>
                  </a:lnTo>
                  <a:lnTo>
                    <a:pt x="146" y="205"/>
                  </a:lnTo>
                  <a:close/>
                  <a:moveTo>
                    <a:pt x="92" y="45"/>
                  </a:moveTo>
                  <a:lnTo>
                    <a:pt x="63" y="132"/>
                  </a:lnTo>
                  <a:lnTo>
                    <a:pt x="121" y="132"/>
                  </a:lnTo>
                  <a:lnTo>
                    <a:pt x="92"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0394950" y="5875338"/>
              <a:ext cx="265113" cy="338138"/>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0709275" y="5875338"/>
              <a:ext cx="269875" cy="338138"/>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1025188" y="5881688"/>
              <a:ext cx="260350" cy="325438"/>
            </a:xfrm>
            <a:custGeom>
              <a:avLst/>
              <a:gdLst>
                <a:gd name="T0" fmla="*/ 125 w 164"/>
                <a:gd name="T1" fmla="*/ 205 h 205"/>
                <a:gd name="T2" fmla="*/ 36 w 164"/>
                <a:gd name="T3" fmla="*/ 64 h 205"/>
                <a:gd name="T4" fmla="*/ 36 w 164"/>
                <a:gd name="T5" fmla="*/ 205 h 205"/>
                <a:gd name="T6" fmla="*/ 0 w 164"/>
                <a:gd name="T7" fmla="*/ 205 h 205"/>
                <a:gd name="T8" fmla="*/ 0 w 164"/>
                <a:gd name="T9" fmla="*/ 0 h 205"/>
                <a:gd name="T10" fmla="*/ 39 w 164"/>
                <a:gd name="T11" fmla="*/ 0 h 205"/>
                <a:gd name="T12" fmla="*/ 127 w 164"/>
                <a:gd name="T13" fmla="*/ 139 h 205"/>
                <a:gd name="T14" fmla="*/ 127 w 164"/>
                <a:gd name="T15" fmla="*/ 0 h 205"/>
                <a:gd name="T16" fmla="*/ 164 w 164"/>
                <a:gd name="T17" fmla="*/ 0 h 205"/>
                <a:gd name="T18" fmla="*/ 164 w 164"/>
                <a:gd name="T19" fmla="*/ 205 h 205"/>
                <a:gd name="T20" fmla="*/ 125 w 164"/>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05">
                  <a:moveTo>
                    <a:pt x="125" y="205"/>
                  </a:moveTo>
                  <a:lnTo>
                    <a:pt x="36" y="64"/>
                  </a:lnTo>
                  <a:lnTo>
                    <a:pt x="36" y="205"/>
                  </a:lnTo>
                  <a:lnTo>
                    <a:pt x="0" y="205"/>
                  </a:lnTo>
                  <a:lnTo>
                    <a:pt x="0" y="0"/>
                  </a:lnTo>
                  <a:lnTo>
                    <a:pt x="39" y="0"/>
                  </a:lnTo>
                  <a:lnTo>
                    <a:pt x="127" y="139"/>
                  </a:lnTo>
                  <a:lnTo>
                    <a:pt x="127" y="0"/>
                  </a:lnTo>
                  <a:lnTo>
                    <a:pt x="164" y="0"/>
                  </a:lnTo>
                  <a:lnTo>
                    <a:pt x="164" y="205"/>
                  </a:lnTo>
                  <a:lnTo>
                    <a:pt x="125"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p:cNvSpPr>
            <p:nvPr/>
          </p:nvSpPr>
          <p:spPr bwMode="auto">
            <a:xfrm>
              <a:off x="8596313" y="6281738"/>
              <a:ext cx="417513" cy="241300"/>
            </a:xfrm>
            <a:custGeom>
              <a:avLst/>
              <a:gdLst>
                <a:gd name="T0" fmla="*/ 88 w 263"/>
                <a:gd name="T1" fmla="*/ 0 h 152"/>
                <a:gd name="T2" fmla="*/ 0 w 263"/>
                <a:gd name="T3" fmla="*/ 152 h 152"/>
                <a:gd name="T4" fmla="*/ 263 w 263"/>
                <a:gd name="T5" fmla="*/ 0 h 152"/>
                <a:gd name="T6" fmla="*/ 88 w 263"/>
                <a:gd name="T7" fmla="*/ 0 h 152"/>
              </a:gdLst>
              <a:ahLst/>
              <a:cxnLst>
                <a:cxn ang="0">
                  <a:pos x="T0" y="T1"/>
                </a:cxn>
                <a:cxn ang="0">
                  <a:pos x="T2" y="T3"/>
                </a:cxn>
                <a:cxn ang="0">
                  <a:pos x="T4" y="T5"/>
                </a:cxn>
                <a:cxn ang="0">
                  <a:pos x="T6" y="T7"/>
                </a:cxn>
              </a:cxnLst>
              <a:rect l="0" t="0" r="r" b="b"/>
              <a:pathLst>
                <a:path w="263" h="152">
                  <a:moveTo>
                    <a:pt x="88" y="0"/>
                  </a:moveTo>
                  <a:lnTo>
                    <a:pt x="0" y="152"/>
                  </a:lnTo>
                  <a:lnTo>
                    <a:pt x="263" y="0"/>
                  </a:lnTo>
                  <a:lnTo>
                    <a:pt x="88"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p:cNvSpPr>
              <a:spLocks/>
            </p:cNvSpPr>
            <p:nvPr/>
          </p:nvSpPr>
          <p:spPr bwMode="auto">
            <a:xfrm>
              <a:off x="8736013" y="5799138"/>
              <a:ext cx="277813" cy="482600"/>
            </a:xfrm>
            <a:custGeom>
              <a:avLst/>
              <a:gdLst>
                <a:gd name="T0" fmla="*/ 175 w 175"/>
                <a:gd name="T1" fmla="*/ 304 h 304"/>
                <a:gd name="T2" fmla="*/ 175 w 175"/>
                <a:gd name="T3" fmla="*/ 0 h 304"/>
                <a:gd name="T4" fmla="*/ 175 w 175"/>
                <a:gd name="T5" fmla="*/ 0 h 304"/>
                <a:gd name="T6" fmla="*/ 0 w 175"/>
                <a:gd name="T7" fmla="*/ 304 h 304"/>
                <a:gd name="T8" fmla="*/ 175 w 175"/>
                <a:gd name="T9" fmla="*/ 304 h 304"/>
              </a:gdLst>
              <a:ahLst/>
              <a:cxnLst>
                <a:cxn ang="0">
                  <a:pos x="T0" y="T1"/>
                </a:cxn>
                <a:cxn ang="0">
                  <a:pos x="T2" y="T3"/>
                </a:cxn>
                <a:cxn ang="0">
                  <a:pos x="T4" y="T5"/>
                </a:cxn>
                <a:cxn ang="0">
                  <a:pos x="T6" y="T7"/>
                </a:cxn>
                <a:cxn ang="0">
                  <a:pos x="T8" y="T9"/>
                </a:cxn>
              </a:cxnLst>
              <a:rect l="0" t="0" r="r" b="b"/>
              <a:pathLst>
                <a:path w="175" h="304">
                  <a:moveTo>
                    <a:pt x="175" y="304"/>
                  </a:moveTo>
                  <a:lnTo>
                    <a:pt x="175" y="0"/>
                  </a:lnTo>
                  <a:lnTo>
                    <a:pt x="175" y="0"/>
                  </a:lnTo>
                  <a:lnTo>
                    <a:pt x="0" y="304"/>
                  </a:lnTo>
                  <a:lnTo>
                    <a:pt x="175" y="304"/>
                  </a:lnTo>
                  <a:close/>
                </a:path>
              </a:pathLst>
            </a:custGeom>
            <a:solidFill>
              <a:schemeClr val="bg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p:cNvSpPr>
            <p:nvPr/>
          </p:nvSpPr>
          <p:spPr bwMode="auto">
            <a:xfrm>
              <a:off x="8318500" y="5559425"/>
              <a:ext cx="277813" cy="603250"/>
            </a:xfrm>
            <a:custGeom>
              <a:avLst/>
              <a:gdLst>
                <a:gd name="T0" fmla="*/ 43 w 175"/>
                <a:gd name="T1" fmla="*/ 380 h 380"/>
                <a:gd name="T2" fmla="*/ 175 w 175"/>
                <a:gd name="T3" fmla="*/ 303 h 380"/>
                <a:gd name="T4" fmla="*/ 175 w 175"/>
                <a:gd name="T5" fmla="*/ 0 h 380"/>
                <a:gd name="T6" fmla="*/ 0 w 175"/>
                <a:gd name="T7" fmla="*/ 303 h 380"/>
                <a:gd name="T8" fmla="*/ 43 w 175"/>
                <a:gd name="T9" fmla="*/ 380 h 380"/>
              </a:gdLst>
              <a:ahLst/>
              <a:cxnLst>
                <a:cxn ang="0">
                  <a:pos x="T0" y="T1"/>
                </a:cxn>
                <a:cxn ang="0">
                  <a:pos x="T2" y="T3"/>
                </a:cxn>
                <a:cxn ang="0">
                  <a:pos x="T4" y="T5"/>
                </a:cxn>
                <a:cxn ang="0">
                  <a:pos x="T6" y="T7"/>
                </a:cxn>
                <a:cxn ang="0">
                  <a:pos x="T8" y="T9"/>
                </a:cxn>
              </a:cxnLst>
              <a:rect l="0" t="0" r="r" b="b"/>
              <a:pathLst>
                <a:path w="175" h="380">
                  <a:moveTo>
                    <a:pt x="43" y="380"/>
                  </a:moveTo>
                  <a:lnTo>
                    <a:pt x="175" y="303"/>
                  </a:lnTo>
                  <a:lnTo>
                    <a:pt x="175" y="0"/>
                  </a:lnTo>
                  <a:lnTo>
                    <a:pt x="0" y="303"/>
                  </a:lnTo>
                  <a:lnTo>
                    <a:pt x="43" y="38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
            <p:cNvSpPr>
              <a:spLocks/>
            </p:cNvSpPr>
            <p:nvPr/>
          </p:nvSpPr>
          <p:spPr bwMode="auto">
            <a:xfrm>
              <a:off x="8456613" y="6281738"/>
              <a:ext cx="139700" cy="241300"/>
            </a:xfrm>
            <a:custGeom>
              <a:avLst/>
              <a:gdLst>
                <a:gd name="T0" fmla="*/ 0 w 88"/>
                <a:gd name="T1" fmla="*/ 0 h 152"/>
                <a:gd name="T2" fmla="*/ 88 w 88"/>
                <a:gd name="T3" fmla="*/ 152 h 152"/>
                <a:gd name="T4" fmla="*/ 88 w 88"/>
                <a:gd name="T5" fmla="*/ 0 h 152"/>
                <a:gd name="T6" fmla="*/ 0 w 88"/>
                <a:gd name="T7" fmla="*/ 0 h 152"/>
              </a:gdLst>
              <a:ahLst/>
              <a:cxnLst>
                <a:cxn ang="0">
                  <a:pos x="T0" y="T1"/>
                </a:cxn>
                <a:cxn ang="0">
                  <a:pos x="T2" y="T3"/>
                </a:cxn>
                <a:cxn ang="0">
                  <a:pos x="T4" y="T5"/>
                </a:cxn>
                <a:cxn ang="0">
                  <a:pos x="T6" y="T7"/>
                </a:cxn>
              </a:cxnLst>
              <a:rect l="0" t="0" r="r" b="b"/>
              <a:pathLst>
                <a:path w="88" h="152">
                  <a:moveTo>
                    <a:pt x="0" y="0"/>
                  </a:moveTo>
                  <a:lnTo>
                    <a:pt x="88" y="152"/>
                  </a:lnTo>
                  <a:lnTo>
                    <a:pt x="88" y="0"/>
                  </a:lnTo>
                  <a:lnTo>
                    <a:pt x="0"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p:cNvSpPr>
            <p:nvPr/>
          </p:nvSpPr>
          <p:spPr bwMode="auto">
            <a:xfrm>
              <a:off x="8386762" y="6040438"/>
              <a:ext cx="209551" cy="241301"/>
            </a:xfrm>
            <a:custGeom>
              <a:avLst/>
              <a:gdLst>
                <a:gd name="T0" fmla="*/ 132 w 132"/>
                <a:gd name="T1" fmla="*/ 0 h 152"/>
                <a:gd name="T2" fmla="*/ 0 w 132"/>
                <a:gd name="T3" fmla="*/ 77 h 152"/>
                <a:gd name="T4" fmla="*/ 44 w 132"/>
                <a:gd name="T5" fmla="*/ 152 h 152"/>
                <a:gd name="T6" fmla="*/ 132 w 132"/>
                <a:gd name="T7" fmla="*/ 152 h 152"/>
                <a:gd name="T8" fmla="*/ 132 w 132"/>
                <a:gd name="T9" fmla="*/ 0 h 152"/>
              </a:gdLst>
              <a:ahLst/>
              <a:cxnLst>
                <a:cxn ang="0">
                  <a:pos x="T0" y="T1"/>
                </a:cxn>
                <a:cxn ang="0">
                  <a:pos x="T2" y="T3"/>
                </a:cxn>
                <a:cxn ang="0">
                  <a:pos x="T4" y="T5"/>
                </a:cxn>
                <a:cxn ang="0">
                  <a:pos x="T6" y="T7"/>
                </a:cxn>
                <a:cxn ang="0">
                  <a:pos x="T8" y="T9"/>
                </a:cxn>
              </a:cxnLst>
              <a:rect l="0" t="0" r="r" b="b"/>
              <a:pathLst>
                <a:path w="132" h="152">
                  <a:moveTo>
                    <a:pt x="132" y="0"/>
                  </a:moveTo>
                  <a:lnTo>
                    <a:pt x="0" y="77"/>
                  </a:lnTo>
                  <a:lnTo>
                    <a:pt x="44" y="152"/>
                  </a:lnTo>
                  <a:lnTo>
                    <a:pt x="132" y="152"/>
                  </a:lnTo>
                  <a:lnTo>
                    <a:pt x="132" y="0"/>
                  </a:lnTo>
                  <a:close/>
                </a:path>
              </a:pathLst>
            </a:custGeom>
            <a:solidFill>
              <a:srgbClr val="FFFFFF">
                <a:alpha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p:cNvSpPr>
              <a:spLocks/>
            </p:cNvSpPr>
            <p:nvPr/>
          </p:nvSpPr>
          <p:spPr bwMode="auto">
            <a:xfrm>
              <a:off x="8178800" y="6162675"/>
              <a:ext cx="277813" cy="119063"/>
            </a:xfrm>
            <a:custGeom>
              <a:avLst/>
              <a:gdLst>
                <a:gd name="T0" fmla="*/ 0 w 175"/>
                <a:gd name="T1" fmla="*/ 75 h 75"/>
                <a:gd name="T2" fmla="*/ 175 w 175"/>
                <a:gd name="T3" fmla="*/ 75 h 75"/>
                <a:gd name="T4" fmla="*/ 131 w 175"/>
                <a:gd name="T5" fmla="*/ 0 h 75"/>
                <a:gd name="T6" fmla="*/ 0 w 175"/>
                <a:gd name="T7" fmla="*/ 75 h 75"/>
              </a:gdLst>
              <a:ahLst/>
              <a:cxnLst>
                <a:cxn ang="0">
                  <a:pos x="T0" y="T1"/>
                </a:cxn>
                <a:cxn ang="0">
                  <a:pos x="T2" y="T3"/>
                </a:cxn>
                <a:cxn ang="0">
                  <a:pos x="T4" y="T5"/>
                </a:cxn>
                <a:cxn ang="0">
                  <a:pos x="T6" y="T7"/>
                </a:cxn>
              </a:cxnLst>
              <a:rect l="0" t="0" r="r" b="b"/>
              <a:pathLst>
                <a:path w="175" h="75">
                  <a:moveTo>
                    <a:pt x="0" y="75"/>
                  </a:moveTo>
                  <a:lnTo>
                    <a:pt x="175" y="75"/>
                  </a:lnTo>
                  <a:lnTo>
                    <a:pt x="131" y="0"/>
                  </a:lnTo>
                  <a:lnTo>
                    <a:pt x="0" y="75"/>
                  </a:lnTo>
                  <a:close/>
                </a:path>
              </a:pathLst>
            </a:custGeom>
            <a:solidFill>
              <a:schemeClr val="bg1">
                <a:alpha val="4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7"/>
            <p:cNvSpPr>
              <a:spLocks/>
            </p:cNvSpPr>
            <p:nvPr/>
          </p:nvSpPr>
          <p:spPr bwMode="auto">
            <a:xfrm>
              <a:off x="8596313" y="5799138"/>
              <a:ext cx="417513" cy="482600"/>
            </a:xfrm>
            <a:custGeom>
              <a:avLst/>
              <a:gdLst>
                <a:gd name="T0" fmla="*/ 88 w 263"/>
                <a:gd name="T1" fmla="*/ 304 h 304"/>
                <a:gd name="T2" fmla="*/ 263 w 263"/>
                <a:gd name="T3" fmla="*/ 0 h 304"/>
                <a:gd name="T4" fmla="*/ 0 w 263"/>
                <a:gd name="T5" fmla="*/ 152 h 304"/>
                <a:gd name="T6" fmla="*/ 0 w 263"/>
                <a:gd name="T7" fmla="*/ 304 h 304"/>
                <a:gd name="T8" fmla="*/ 88 w 263"/>
                <a:gd name="T9" fmla="*/ 304 h 304"/>
              </a:gdLst>
              <a:ahLst/>
              <a:cxnLst>
                <a:cxn ang="0">
                  <a:pos x="T0" y="T1"/>
                </a:cxn>
                <a:cxn ang="0">
                  <a:pos x="T2" y="T3"/>
                </a:cxn>
                <a:cxn ang="0">
                  <a:pos x="T4" y="T5"/>
                </a:cxn>
                <a:cxn ang="0">
                  <a:pos x="T6" y="T7"/>
                </a:cxn>
                <a:cxn ang="0">
                  <a:pos x="T8" y="T9"/>
                </a:cxn>
              </a:cxnLst>
              <a:rect l="0" t="0" r="r" b="b"/>
              <a:pathLst>
                <a:path w="263" h="304">
                  <a:moveTo>
                    <a:pt x="88" y="304"/>
                  </a:moveTo>
                  <a:lnTo>
                    <a:pt x="263" y="0"/>
                  </a:lnTo>
                  <a:lnTo>
                    <a:pt x="0" y="152"/>
                  </a:lnTo>
                  <a:lnTo>
                    <a:pt x="0" y="304"/>
                  </a:lnTo>
                  <a:lnTo>
                    <a:pt x="88" y="304"/>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8"/>
            <p:cNvSpPr>
              <a:spLocks/>
            </p:cNvSpPr>
            <p:nvPr/>
          </p:nvSpPr>
          <p:spPr bwMode="auto">
            <a:xfrm>
              <a:off x="8178800" y="5799138"/>
              <a:ext cx="139700" cy="482600"/>
            </a:xfrm>
            <a:custGeom>
              <a:avLst/>
              <a:gdLst>
                <a:gd name="T0" fmla="*/ 0 w 88"/>
                <a:gd name="T1" fmla="*/ 0 h 304"/>
                <a:gd name="T2" fmla="*/ 0 w 88"/>
                <a:gd name="T3" fmla="*/ 304 h 304"/>
                <a:gd name="T4" fmla="*/ 88 w 88"/>
                <a:gd name="T5" fmla="*/ 152 h 304"/>
                <a:gd name="T6" fmla="*/ 0 w 88"/>
                <a:gd name="T7" fmla="*/ 0 h 304"/>
              </a:gdLst>
              <a:ahLst/>
              <a:cxnLst>
                <a:cxn ang="0">
                  <a:pos x="T0" y="T1"/>
                </a:cxn>
                <a:cxn ang="0">
                  <a:pos x="T2" y="T3"/>
                </a:cxn>
                <a:cxn ang="0">
                  <a:pos x="T4" y="T5"/>
                </a:cxn>
                <a:cxn ang="0">
                  <a:pos x="T6" y="T7"/>
                </a:cxn>
              </a:cxnLst>
              <a:rect l="0" t="0" r="r" b="b"/>
              <a:pathLst>
                <a:path w="88" h="304">
                  <a:moveTo>
                    <a:pt x="0" y="0"/>
                  </a:moveTo>
                  <a:lnTo>
                    <a:pt x="0" y="304"/>
                  </a:lnTo>
                  <a:lnTo>
                    <a:pt x="88" y="152"/>
                  </a:lnTo>
                  <a:lnTo>
                    <a:pt x="0" y="0"/>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p:cNvSpPr>
              <a:spLocks/>
            </p:cNvSpPr>
            <p:nvPr/>
          </p:nvSpPr>
          <p:spPr bwMode="auto">
            <a:xfrm>
              <a:off x="8178800" y="5559425"/>
              <a:ext cx="417513" cy="481013"/>
            </a:xfrm>
            <a:custGeom>
              <a:avLst/>
              <a:gdLst>
                <a:gd name="T0" fmla="*/ 263 w 263"/>
                <a:gd name="T1" fmla="*/ 0 h 303"/>
                <a:gd name="T2" fmla="*/ 0 w 263"/>
                <a:gd name="T3" fmla="*/ 151 h 303"/>
                <a:gd name="T4" fmla="*/ 88 w 263"/>
                <a:gd name="T5" fmla="*/ 303 h 303"/>
                <a:gd name="T6" fmla="*/ 263 w 263"/>
                <a:gd name="T7" fmla="*/ 0 h 303"/>
              </a:gdLst>
              <a:ahLst/>
              <a:cxnLst>
                <a:cxn ang="0">
                  <a:pos x="T0" y="T1"/>
                </a:cxn>
                <a:cxn ang="0">
                  <a:pos x="T2" y="T3"/>
                </a:cxn>
                <a:cxn ang="0">
                  <a:pos x="T4" y="T5"/>
                </a:cxn>
                <a:cxn ang="0">
                  <a:pos x="T6" y="T7"/>
                </a:cxn>
              </a:cxnLst>
              <a:rect l="0" t="0" r="r" b="b"/>
              <a:pathLst>
                <a:path w="263" h="303">
                  <a:moveTo>
                    <a:pt x="263" y="0"/>
                  </a:moveTo>
                  <a:lnTo>
                    <a:pt x="0" y="151"/>
                  </a:lnTo>
                  <a:lnTo>
                    <a:pt x="88" y="303"/>
                  </a:lnTo>
                  <a:lnTo>
                    <a:pt x="263" y="0"/>
                  </a:lnTo>
                  <a:close/>
                </a:path>
              </a:pathLst>
            </a:custGeom>
            <a:solidFill>
              <a:srgbClr val="FFFFFF">
                <a:alpha val="9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54335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1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71500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9991557" y="6124008"/>
            <a:ext cx="1841972" cy="571323"/>
            <a:chOff x="8178800" y="5559425"/>
            <a:chExt cx="3106738" cy="963613"/>
          </a:xfrm>
        </p:grpSpPr>
        <p:sp>
          <p:nvSpPr>
            <p:cNvPr id="24" name="Freeform 23"/>
            <p:cNvSpPr>
              <a:spLocks/>
            </p:cNvSpPr>
            <p:nvPr/>
          </p:nvSpPr>
          <p:spPr bwMode="auto">
            <a:xfrm>
              <a:off x="9242425" y="5881688"/>
              <a:ext cx="252413" cy="325438"/>
            </a:xfrm>
            <a:custGeom>
              <a:avLst/>
              <a:gdLst>
                <a:gd name="T0" fmla="*/ 122 w 159"/>
                <a:gd name="T1" fmla="*/ 205 h 205"/>
                <a:gd name="T2" fmla="*/ 122 w 159"/>
                <a:gd name="T3" fmla="*/ 116 h 205"/>
                <a:gd name="T4" fmla="*/ 37 w 159"/>
                <a:gd name="T5" fmla="*/ 116 h 205"/>
                <a:gd name="T6" fmla="*/ 37 w 159"/>
                <a:gd name="T7" fmla="*/ 205 h 205"/>
                <a:gd name="T8" fmla="*/ 0 w 159"/>
                <a:gd name="T9" fmla="*/ 205 h 205"/>
                <a:gd name="T10" fmla="*/ 0 w 159"/>
                <a:gd name="T11" fmla="*/ 0 h 205"/>
                <a:gd name="T12" fmla="*/ 37 w 159"/>
                <a:gd name="T13" fmla="*/ 0 h 205"/>
                <a:gd name="T14" fmla="*/ 37 w 159"/>
                <a:gd name="T15" fmla="*/ 80 h 205"/>
                <a:gd name="T16" fmla="*/ 122 w 159"/>
                <a:gd name="T17" fmla="*/ 80 h 205"/>
                <a:gd name="T18" fmla="*/ 122 w 159"/>
                <a:gd name="T19" fmla="*/ 0 h 205"/>
                <a:gd name="T20" fmla="*/ 159 w 159"/>
                <a:gd name="T21" fmla="*/ 0 h 205"/>
                <a:gd name="T22" fmla="*/ 159 w 159"/>
                <a:gd name="T23" fmla="*/ 205 h 205"/>
                <a:gd name="T24" fmla="*/ 122 w 159"/>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05">
                  <a:moveTo>
                    <a:pt x="122" y="205"/>
                  </a:moveTo>
                  <a:lnTo>
                    <a:pt x="122" y="116"/>
                  </a:lnTo>
                  <a:lnTo>
                    <a:pt x="37" y="116"/>
                  </a:lnTo>
                  <a:lnTo>
                    <a:pt x="37" y="205"/>
                  </a:lnTo>
                  <a:lnTo>
                    <a:pt x="0" y="205"/>
                  </a:lnTo>
                  <a:lnTo>
                    <a:pt x="0" y="0"/>
                  </a:lnTo>
                  <a:lnTo>
                    <a:pt x="37" y="0"/>
                  </a:lnTo>
                  <a:lnTo>
                    <a:pt x="37" y="80"/>
                  </a:lnTo>
                  <a:lnTo>
                    <a:pt x="122" y="80"/>
                  </a:lnTo>
                  <a:lnTo>
                    <a:pt x="122" y="0"/>
                  </a:lnTo>
                  <a:lnTo>
                    <a:pt x="159" y="0"/>
                  </a:lnTo>
                  <a:lnTo>
                    <a:pt x="159" y="205"/>
                  </a:lnTo>
                  <a:lnTo>
                    <a:pt x="122"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9558338" y="5881688"/>
              <a:ext cx="222250" cy="325438"/>
            </a:xfrm>
            <a:custGeom>
              <a:avLst/>
              <a:gdLst>
                <a:gd name="T0" fmla="*/ 0 w 140"/>
                <a:gd name="T1" fmla="*/ 205 h 205"/>
                <a:gd name="T2" fmla="*/ 0 w 140"/>
                <a:gd name="T3" fmla="*/ 0 h 205"/>
                <a:gd name="T4" fmla="*/ 140 w 140"/>
                <a:gd name="T5" fmla="*/ 0 h 205"/>
                <a:gd name="T6" fmla="*/ 140 w 140"/>
                <a:gd name="T7" fmla="*/ 33 h 205"/>
                <a:gd name="T8" fmla="*/ 37 w 140"/>
                <a:gd name="T9" fmla="*/ 33 h 205"/>
                <a:gd name="T10" fmla="*/ 37 w 140"/>
                <a:gd name="T11" fmla="*/ 81 h 205"/>
                <a:gd name="T12" fmla="*/ 127 w 140"/>
                <a:gd name="T13" fmla="*/ 81 h 205"/>
                <a:gd name="T14" fmla="*/ 127 w 140"/>
                <a:gd name="T15" fmla="*/ 115 h 205"/>
                <a:gd name="T16" fmla="*/ 37 w 140"/>
                <a:gd name="T17" fmla="*/ 115 h 205"/>
                <a:gd name="T18" fmla="*/ 37 w 140"/>
                <a:gd name="T19" fmla="*/ 172 h 205"/>
                <a:gd name="T20" fmla="*/ 140 w 140"/>
                <a:gd name="T21" fmla="*/ 172 h 205"/>
                <a:gd name="T22" fmla="*/ 140 w 140"/>
                <a:gd name="T23" fmla="*/ 205 h 205"/>
                <a:gd name="T24" fmla="*/ 0 w 140"/>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5">
                  <a:moveTo>
                    <a:pt x="0" y="205"/>
                  </a:moveTo>
                  <a:lnTo>
                    <a:pt x="0" y="0"/>
                  </a:lnTo>
                  <a:lnTo>
                    <a:pt x="140" y="0"/>
                  </a:lnTo>
                  <a:lnTo>
                    <a:pt x="140" y="33"/>
                  </a:lnTo>
                  <a:lnTo>
                    <a:pt x="37" y="33"/>
                  </a:lnTo>
                  <a:lnTo>
                    <a:pt x="37" y="81"/>
                  </a:lnTo>
                  <a:lnTo>
                    <a:pt x="127" y="81"/>
                  </a:lnTo>
                  <a:lnTo>
                    <a:pt x="127" y="115"/>
                  </a:lnTo>
                  <a:lnTo>
                    <a:pt x="37" y="115"/>
                  </a:lnTo>
                  <a:lnTo>
                    <a:pt x="37" y="172"/>
                  </a:lnTo>
                  <a:lnTo>
                    <a:pt x="140" y="172"/>
                  </a:lnTo>
                  <a:lnTo>
                    <a:pt x="140" y="205"/>
                  </a:lnTo>
                  <a:lnTo>
                    <a:pt x="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9809163" y="5881688"/>
              <a:ext cx="276225" cy="325438"/>
            </a:xfrm>
            <a:custGeom>
              <a:avLst/>
              <a:gdLst>
                <a:gd name="T0" fmla="*/ 133 w 174"/>
                <a:gd name="T1" fmla="*/ 205 h 205"/>
                <a:gd name="T2" fmla="*/ 87 w 174"/>
                <a:gd name="T3" fmla="*/ 131 h 205"/>
                <a:gd name="T4" fmla="*/ 41 w 174"/>
                <a:gd name="T5" fmla="*/ 205 h 205"/>
                <a:gd name="T6" fmla="*/ 0 w 174"/>
                <a:gd name="T7" fmla="*/ 205 h 205"/>
                <a:gd name="T8" fmla="*/ 65 w 174"/>
                <a:gd name="T9" fmla="*/ 101 h 205"/>
                <a:gd name="T10" fmla="*/ 1 w 174"/>
                <a:gd name="T11" fmla="*/ 0 h 205"/>
                <a:gd name="T12" fmla="*/ 42 w 174"/>
                <a:gd name="T13" fmla="*/ 0 h 205"/>
                <a:gd name="T14" fmla="*/ 88 w 174"/>
                <a:gd name="T15" fmla="*/ 72 h 205"/>
                <a:gd name="T16" fmla="*/ 133 w 174"/>
                <a:gd name="T17" fmla="*/ 0 h 205"/>
                <a:gd name="T18" fmla="*/ 173 w 174"/>
                <a:gd name="T19" fmla="*/ 0 h 205"/>
                <a:gd name="T20" fmla="*/ 110 w 174"/>
                <a:gd name="T21" fmla="*/ 101 h 205"/>
                <a:gd name="T22" fmla="*/ 174 w 174"/>
                <a:gd name="T23" fmla="*/ 205 h 205"/>
                <a:gd name="T24" fmla="*/ 133 w 174"/>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05">
                  <a:moveTo>
                    <a:pt x="133" y="205"/>
                  </a:moveTo>
                  <a:lnTo>
                    <a:pt x="87" y="131"/>
                  </a:lnTo>
                  <a:lnTo>
                    <a:pt x="41" y="205"/>
                  </a:lnTo>
                  <a:lnTo>
                    <a:pt x="0" y="205"/>
                  </a:lnTo>
                  <a:lnTo>
                    <a:pt x="65" y="101"/>
                  </a:lnTo>
                  <a:lnTo>
                    <a:pt x="1" y="0"/>
                  </a:lnTo>
                  <a:lnTo>
                    <a:pt x="42" y="0"/>
                  </a:lnTo>
                  <a:lnTo>
                    <a:pt x="88" y="72"/>
                  </a:lnTo>
                  <a:lnTo>
                    <a:pt x="133" y="0"/>
                  </a:lnTo>
                  <a:lnTo>
                    <a:pt x="173" y="0"/>
                  </a:lnTo>
                  <a:lnTo>
                    <a:pt x="110" y="101"/>
                  </a:lnTo>
                  <a:lnTo>
                    <a:pt x="174" y="205"/>
                  </a:lnTo>
                  <a:lnTo>
                    <a:pt x="133"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10088563" y="5881688"/>
              <a:ext cx="293688" cy="325438"/>
            </a:xfrm>
            <a:custGeom>
              <a:avLst/>
              <a:gdLst>
                <a:gd name="T0" fmla="*/ 146 w 185"/>
                <a:gd name="T1" fmla="*/ 205 h 205"/>
                <a:gd name="T2" fmla="*/ 133 w 185"/>
                <a:gd name="T3" fmla="*/ 166 h 205"/>
                <a:gd name="T4" fmla="*/ 51 w 185"/>
                <a:gd name="T5" fmla="*/ 166 h 205"/>
                <a:gd name="T6" fmla="*/ 38 w 185"/>
                <a:gd name="T7" fmla="*/ 205 h 205"/>
                <a:gd name="T8" fmla="*/ 0 w 185"/>
                <a:gd name="T9" fmla="*/ 205 h 205"/>
                <a:gd name="T10" fmla="*/ 72 w 185"/>
                <a:gd name="T11" fmla="*/ 0 h 205"/>
                <a:gd name="T12" fmla="*/ 113 w 185"/>
                <a:gd name="T13" fmla="*/ 0 h 205"/>
                <a:gd name="T14" fmla="*/ 185 w 185"/>
                <a:gd name="T15" fmla="*/ 205 h 205"/>
                <a:gd name="T16" fmla="*/ 146 w 185"/>
                <a:gd name="T17" fmla="*/ 205 h 205"/>
                <a:gd name="T18" fmla="*/ 92 w 185"/>
                <a:gd name="T19" fmla="*/ 45 h 205"/>
                <a:gd name="T20" fmla="*/ 63 w 185"/>
                <a:gd name="T21" fmla="*/ 132 h 205"/>
                <a:gd name="T22" fmla="*/ 121 w 185"/>
                <a:gd name="T23" fmla="*/ 132 h 205"/>
                <a:gd name="T24" fmla="*/ 92 w 185"/>
                <a:gd name="T25" fmla="*/ 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05">
                  <a:moveTo>
                    <a:pt x="146" y="205"/>
                  </a:moveTo>
                  <a:lnTo>
                    <a:pt x="133" y="166"/>
                  </a:lnTo>
                  <a:lnTo>
                    <a:pt x="51" y="166"/>
                  </a:lnTo>
                  <a:lnTo>
                    <a:pt x="38" y="205"/>
                  </a:lnTo>
                  <a:lnTo>
                    <a:pt x="0" y="205"/>
                  </a:lnTo>
                  <a:lnTo>
                    <a:pt x="72" y="0"/>
                  </a:lnTo>
                  <a:lnTo>
                    <a:pt x="113" y="0"/>
                  </a:lnTo>
                  <a:lnTo>
                    <a:pt x="185" y="205"/>
                  </a:lnTo>
                  <a:lnTo>
                    <a:pt x="146" y="205"/>
                  </a:lnTo>
                  <a:close/>
                  <a:moveTo>
                    <a:pt x="92" y="45"/>
                  </a:moveTo>
                  <a:lnTo>
                    <a:pt x="63" y="132"/>
                  </a:lnTo>
                  <a:lnTo>
                    <a:pt x="121" y="132"/>
                  </a:lnTo>
                  <a:lnTo>
                    <a:pt x="92"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0394950" y="5875338"/>
              <a:ext cx="265113" cy="338138"/>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0709275" y="5875338"/>
              <a:ext cx="269875" cy="338138"/>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1025188" y="5881688"/>
              <a:ext cx="260350" cy="325438"/>
            </a:xfrm>
            <a:custGeom>
              <a:avLst/>
              <a:gdLst>
                <a:gd name="T0" fmla="*/ 125 w 164"/>
                <a:gd name="T1" fmla="*/ 205 h 205"/>
                <a:gd name="T2" fmla="*/ 36 w 164"/>
                <a:gd name="T3" fmla="*/ 64 h 205"/>
                <a:gd name="T4" fmla="*/ 36 w 164"/>
                <a:gd name="T5" fmla="*/ 205 h 205"/>
                <a:gd name="T6" fmla="*/ 0 w 164"/>
                <a:gd name="T7" fmla="*/ 205 h 205"/>
                <a:gd name="T8" fmla="*/ 0 w 164"/>
                <a:gd name="T9" fmla="*/ 0 h 205"/>
                <a:gd name="T10" fmla="*/ 39 w 164"/>
                <a:gd name="T11" fmla="*/ 0 h 205"/>
                <a:gd name="T12" fmla="*/ 127 w 164"/>
                <a:gd name="T13" fmla="*/ 139 h 205"/>
                <a:gd name="T14" fmla="*/ 127 w 164"/>
                <a:gd name="T15" fmla="*/ 0 h 205"/>
                <a:gd name="T16" fmla="*/ 164 w 164"/>
                <a:gd name="T17" fmla="*/ 0 h 205"/>
                <a:gd name="T18" fmla="*/ 164 w 164"/>
                <a:gd name="T19" fmla="*/ 205 h 205"/>
                <a:gd name="T20" fmla="*/ 125 w 164"/>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05">
                  <a:moveTo>
                    <a:pt x="125" y="205"/>
                  </a:moveTo>
                  <a:lnTo>
                    <a:pt x="36" y="64"/>
                  </a:lnTo>
                  <a:lnTo>
                    <a:pt x="36" y="205"/>
                  </a:lnTo>
                  <a:lnTo>
                    <a:pt x="0" y="205"/>
                  </a:lnTo>
                  <a:lnTo>
                    <a:pt x="0" y="0"/>
                  </a:lnTo>
                  <a:lnTo>
                    <a:pt x="39" y="0"/>
                  </a:lnTo>
                  <a:lnTo>
                    <a:pt x="127" y="139"/>
                  </a:lnTo>
                  <a:lnTo>
                    <a:pt x="127" y="0"/>
                  </a:lnTo>
                  <a:lnTo>
                    <a:pt x="164" y="0"/>
                  </a:lnTo>
                  <a:lnTo>
                    <a:pt x="164" y="205"/>
                  </a:lnTo>
                  <a:lnTo>
                    <a:pt x="125"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p:cNvSpPr>
            <p:nvPr/>
          </p:nvSpPr>
          <p:spPr bwMode="auto">
            <a:xfrm>
              <a:off x="8596313" y="6281738"/>
              <a:ext cx="417513" cy="241300"/>
            </a:xfrm>
            <a:custGeom>
              <a:avLst/>
              <a:gdLst>
                <a:gd name="T0" fmla="*/ 88 w 263"/>
                <a:gd name="T1" fmla="*/ 0 h 152"/>
                <a:gd name="T2" fmla="*/ 0 w 263"/>
                <a:gd name="T3" fmla="*/ 152 h 152"/>
                <a:gd name="T4" fmla="*/ 263 w 263"/>
                <a:gd name="T5" fmla="*/ 0 h 152"/>
                <a:gd name="T6" fmla="*/ 88 w 263"/>
                <a:gd name="T7" fmla="*/ 0 h 152"/>
              </a:gdLst>
              <a:ahLst/>
              <a:cxnLst>
                <a:cxn ang="0">
                  <a:pos x="T0" y="T1"/>
                </a:cxn>
                <a:cxn ang="0">
                  <a:pos x="T2" y="T3"/>
                </a:cxn>
                <a:cxn ang="0">
                  <a:pos x="T4" y="T5"/>
                </a:cxn>
                <a:cxn ang="0">
                  <a:pos x="T6" y="T7"/>
                </a:cxn>
              </a:cxnLst>
              <a:rect l="0" t="0" r="r" b="b"/>
              <a:pathLst>
                <a:path w="263" h="152">
                  <a:moveTo>
                    <a:pt x="88" y="0"/>
                  </a:moveTo>
                  <a:lnTo>
                    <a:pt x="0" y="152"/>
                  </a:lnTo>
                  <a:lnTo>
                    <a:pt x="263" y="0"/>
                  </a:lnTo>
                  <a:lnTo>
                    <a:pt x="88"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p:cNvSpPr>
              <a:spLocks/>
            </p:cNvSpPr>
            <p:nvPr/>
          </p:nvSpPr>
          <p:spPr bwMode="auto">
            <a:xfrm>
              <a:off x="8736013" y="5799138"/>
              <a:ext cx="277813" cy="482600"/>
            </a:xfrm>
            <a:custGeom>
              <a:avLst/>
              <a:gdLst>
                <a:gd name="T0" fmla="*/ 175 w 175"/>
                <a:gd name="T1" fmla="*/ 304 h 304"/>
                <a:gd name="T2" fmla="*/ 175 w 175"/>
                <a:gd name="T3" fmla="*/ 0 h 304"/>
                <a:gd name="T4" fmla="*/ 175 w 175"/>
                <a:gd name="T5" fmla="*/ 0 h 304"/>
                <a:gd name="T6" fmla="*/ 0 w 175"/>
                <a:gd name="T7" fmla="*/ 304 h 304"/>
                <a:gd name="T8" fmla="*/ 175 w 175"/>
                <a:gd name="T9" fmla="*/ 304 h 304"/>
              </a:gdLst>
              <a:ahLst/>
              <a:cxnLst>
                <a:cxn ang="0">
                  <a:pos x="T0" y="T1"/>
                </a:cxn>
                <a:cxn ang="0">
                  <a:pos x="T2" y="T3"/>
                </a:cxn>
                <a:cxn ang="0">
                  <a:pos x="T4" y="T5"/>
                </a:cxn>
                <a:cxn ang="0">
                  <a:pos x="T6" y="T7"/>
                </a:cxn>
                <a:cxn ang="0">
                  <a:pos x="T8" y="T9"/>
                </a:cxn>
              </a:cxnLst>
              <a:rect l="0" t="0" r="r" b="b"/>
              <a:pathLst>
                <a:path w="175" h="304">
                  <a:moveTo>
                    <a:pt x="175" y="304"/>
                  </a:moveTo>
                  <a:lnTo>
                    <a:pt x="175" y="0"/>
                  </a:lnTo>
                  <a:lnTo>
                    <a:pt x="175" y="0"/>
                  </a:lnTo>
                  <a:lnTo>
                    <a:pt x="0" y="304"/>
                  </a:lnTo>
                  <a:lnTo>
                    <a:pt x="175" y="304"/>
                  </a:lnTo>
                  <a:close/>
                </a:path>
              </a:pathLst>
            </a:custGeom>
            <a:solidFill>
              <a:schemeClr val="bg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p:cNvSpPr>
            <p:nvPr/>
          </p:nvSpPr>
          <p:spPr bwMode="auto">
            <a:xfrm>
              <a:off x="8318500" y="5559425"/>
              <a:ext cx="277813" cy="603250"/>
            </a:xfrm>
            <a:custGeom>
              <a:avLst/>
              <a:gdLst>
                <a:gd name="T0" fmla="*/ 43 w 175"/>
                <a:gd name="T1" fmla="*/ 380 h 380"/>
                <a:gd name="T2" fmla="*/ 175 w 175"/>
                <a:gd name="T3" fmla="*/ 303 h 380"/>
                <a:gd name="T4" fmla="*/ 175 w 175"/>
                <a:gd name="T5" fmla="*/ 0 h 380"/>
                <a:gd name="T6" fmla="*/ 0 w 175"/>
                <a:gd name="T7" fmla="*/ 303 h 380"/>
                <a:gd name="T8" fmla="*/ 43 w 175"/>
                <a:gd name="T9" fmla="*/ 380 h 380"/>
              </a:gdLst>
              <a:ahLst/>
              <a:cxnLst>
                <a:cxn ang="0">
                  <a:pos x="T0" y="T1"/>
                </a:cxn>
                <a:cxn ang="0">
                  <a:pos x="T2" y="T3"/>
                </a:cxn>
                <a:cxn ang="0">
                  <a:pos x="T4" y="T5"/>
                </a:cxn>
                <a:cxn ang="0">
                  <a:pos x="T6" y="T7"/>
                </a:cxn>
                <a:cxn ang="0">
                  <a:pos x="T8" y="T9"/>
                </a:cxn>
              </a:cxnLst>
              <a:rect l="0" t="0" r="r" b="b"/>
              <a:pathLst>
                <a:path w="175" h="380">
                  <a:moveTo>
                    <a:pt x="43" y="380"/>
                  </a:moveTo>
                  <a:lnTo>
                    <a:pt x="175" y="303"/>
                  </a:lnTo>
                  <a:lnTo>
                    <a:pt x="175" y="0"/>
                  </a:lnTo>
                  <a:lnTo>
                    <a:pt x="0" y="303"/>
                  </a:lnTo>
                  <a:lnTo>
                    <a:pt x="43" y="38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
            <p:cNvSpPr>
              <a:spLocks/>
            </p:cNvSpPr>
            <p:nvPr/>
          </p:nvSpPr>
          <p:spPr bwMode="auto">
            <a:xfrm>
              <a:off x="8456613" y="6281738"/>
              <a:ext cx="139700" cy="241300"/>
            </a:xfrm>
            <a:custGeom>
              <a:avLst/>
              <a:gdLst>
                <a:gd name="T0" fmla="*/ 0 w 88"/>
                <a:gd name="T1" fmla="*/ 0 h 152"/>
                <a:gd name="T2" fmla="*/ 88 w 88"/>
                <a:gd name="T3" fmla="*/ 152 h 152"/>
                <a:gd name="T4" fmla="*/ 88 w 88"/>
                <a:gd name="T5" fmla="*/ 0 h 152"/>
                <a:gd name="T6" fmla="*/ 0 w 88"/>
                <a:gd name="T7" fmla="*/ 0 h 152"/>
              </a:gdLst>
              <a:ahLst/>
              <a:cxnLst>
                <a:cxn ang="0">
                  <a:pos x="T0" y="T1"/>
                </a:cxn>
                <a:cxn ang="0">
                  <a:pos x="T2" y="T3"/>
                </a:cxn>
                <a:cxn ang="0">
                  <a:pos x="T4" y="T5"/>
                </a:cxn>
                <a:cxn ang="0">
                  <a:pos x="T6" y="T7"/>
                </a:cxn>
              </a:cxnLst>
              <a:rect l="0" t="0" r="r" b="b"/>
              <a:pathLst>
                <a:path w="88" h="152">
                  <a:moveTo>
                    <a:pt x="0" y="0"/>
                  </a:moveTo>
                  <a:lnTo>
                    <a:pt x="88" y="152"/>
                  </a:lnTo>
                  <a:lnTo>
                    <a:pt x="88" y="0"/>
                  </a:lnTo>
                  <a:lnTo>
                    <a:pt x="0"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p:cNvSpPr>
            <p:nvPr/>
          </p:nvSpPr>
          <p:spPr bwMode="auto">
            <a:xfrm>
              <a:off x="8386762" y="6040438"/>
              <a:ext cx="209551" cy="241301"/>
            </a:xfrm>
            <a:custGeom>
              <a:avLst/>
              <a:gdLst>
                <a:gd name="T0" fmla="*/ 132 w 132"/>
                <a:gd name="T1" fmla="*/ 0 h 152"/>
                <a:gd name="T2" fmla="*/ 0 w 132"/>
                <a:gd name="T3" fmla="*/ 77 h 152"/>
                <a:gd name="T4" fmla="*/ 44 w 132"/>
                <a:gd name="T5" fmla="*/ 152 h 152"/>
                <a:gd name="T6" fmla="*/ 132 w 132"/>
                <a:gd name="T7" fmla="*/ 152 h 152"/>
                <a:gd name="T8" fmla="*/ 132 w 132"/>
                <a:gd name="T9" fmla="*/ 0 h 152"/>
              </a:gdLst>
              <a:ahLst/>
              <a:cxnLst>
                <a:cxn ang="0">
                  <a:pos x="T0" y="T1"/>
                </a:cxn>
                <a:cxn ang="0">
                  <a:pos x="T2" y="T3"/>
                </a:cxn>
                <a:cxn ang="0">
                  <a:pos x="T4" y="T5"/>
                </a:cxn>
                <a:cxn ang="0">
                  <a:pos x="T6" y="T7"/>
                </a:cxn>
                <a:cxn ang="0">
                  <a:pos x="T8" y="T9"/>
                </a:cxn>
              </a:cxnLst>
              <a:rect l="0" t="0" r="r" b="b"/>
              <a:pathLst>
                <a:path w="132" h="152">
                  <a:moveTo>
                    <a:pt x="132" y="0"/>
                  </a:moveTo>
                  <a:lnTo>
                    <a:pt x="0" y="77"/>
                  </a:lnTo>
                  <a:lnTo>
                    <a:pt x="44" y="152"/>
                  </a:lnTo>
                  <a:lnTo>
                    <a:pt x="132" y="152"/>
                  </a:lnTo>
                  <a:lnTo>
                    <a:pt x="132" y="0"/>
                  </a:lnTo>
                  <a:close/>
                </a:path>
              </a:pathLst>
            </a:custGeom>
            <a:solidFill>
              <a:srgbClr val="FFFFFF">
                <a:alpha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p:cNvSpPr>
              <a:spLocks/>
            </p:cNvSpPr>
            <p:nvPr/>
          </p:nvSpPr>
          <p:spPr bwMode="auto">
            <a:xfrm>
              <a:off x="8178800" y="6162675"/>
              <a:ext cx="277813" cy="119063"/>
            </a:xfrm>
            <a:custGeom>
              <a:avLst/>
              <a:gdLst>
                <a:gd name="T0" fmla="*/ 0 w 175"/>
                <a:gd name="T1" fmla="*/ 75 h 75"/>
                <a:gd name="T2" fmla="*/ 175 w 175"/>
                <a:gd name="T3" fmla="*/ 75 h 75"/>
                <a:gd name="T4" fmla="*/ 131 w 175"/>
                <a:gd name="T5" fmla="*/ 0 h 75"/>
                <a:gd name="T6" fmla="*/ 0 w 175"/>
                <a:gd name="T7" fmla="*/ 75 h 75"/>
              </a:gdLst>
              <a:ahLst/>
              <a:cxnLst>
                <a:cxn ang="0">
                  <a:pos x="T0" y="T1"/>
                </a:cxn>
                <a:cxn ang="0">
                  <a:pos x="T2" y="T3"/>
                </a:cxn>
                <a:cxn ang="0">
                  <a:pos x="T4" y="T5"/>
                </a:cxn>
                <a:cxn ang="0">
                  <a:pos x="T6" y="T7"/>
                </a:cxn>
              </a:cxnLst>
              <a:rect l="0" t="0" r="r" b="b"/>
              <a:pathLst>
                <a:path w="175" h="75">
                  <a:moveTo>
                    <a:pt x="0" y="75"/>
                  </a:moveTo>
                  <a:lnTo>
                    <a:pt x="175" y="75"/>
                  </a:lnTo>
                  <a:lnTo>
                    <a:pt x="131" y="0"/>
                  </a:lnTo>
                  <a:lnTo>
                    <a:pt x="0" y="75"/>
                  </a:lnTo>
                  <a:close/>
                </a:path>
              </a:pathLst>
            </a:custGeom>
            <a:solidFill>
              <a:schemeClr val="bg1">
                <a:alpha val="4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7"/>
            <p:cNvSpPr>
              <a:spLocks/>
            </p:cNvSpPr>
            <p:nvPr/>
          </p:nvSpPr>
          <p:spPr bwMode="auto">
            <a:xfrm>
              <a:off x="8596313" y="5799138"/>
              <a:ext cx="417513" cy="482600"/>
            </a:xfrm>
            <a:custGeom>
              <a:avLst/>
              <a:gdLst>
                <a:gd name="T0" fmla="*/ 88 w 263"/>
                <a:gd name="T1" fmla="*/ 304 h 304"/>
                <a:gd name="T2" fmla="*/ 263 w 263"/>
                <a:gd name="T3" fmla="*/ 0 h 304"/>
                <a:gd name="T4" fmla="*/ 0 w 263"/>
                <a:gd name="T5" fmla="*/ 152 h 304"/>
                <a:gd name="T6" fmla="*/ 0 w 263"/>
                <a:gd name="T7" fmla="*/ 304 h 304"/>
                <a:gd name="T8" fmla="*/ 88 w 263"/>
                <a:gd name="T9" fmla="*/ 304 h 304"/>
              </a:gdLst>
              <a:ahLst/>
              <a:cxnLst>
                <a:cxn ang="0">
                  <a:pos x="T0" y="T1"/>
                </a:cxn>
                <a:cxn ang="0">
                  <a:pos x="T2" y="T3"/>
                </a:cxn>
                <a:cxn ang="0">
                  <a:pos x="T4" y="T5"/>
                </a:cxn>
                <a:cxn ang="0">
                  <a:pos x="T6" y="T7"/>
                </a:cxn>
                <a:cxn ang="0">
                  <a:pos x="T8" y="T9"/>
                </a:cxn>
              </a:cxnLst>
              <a:rect l="0" t="0" r="r" b="b"/>
              <a:pathLst>
                <a:path w="263" h="304">
                  <a:moveTo>
                    <a:pt x="88" y="304"/>
                  </a:moveTo>
                  <a:lnTo>
                    <a:pt x="263" y="0"/>
                  </a:lnTo>
                  <a:lnTo>
                    <a:pt x="0" y="152"/>
                  </a:lnTo>
                  <a:lnTo>
                    <a:pt x="0" y="304"/>
                  </a:lnTo>
                  <a:lnTo>
                    <a:pt x="88" y="304"/>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8"/>
            <p:cNvSpPr>
              <a:spLocks/>
            </p:cNvSpPr>
            <p:nvPr/>
          </p:nvSpPr>
          <p:spPr bwMode="auto">
            <a:xfrm>
              <a:off x="8178800" y="5799138"/>
              <a:ext cx="139700" cy="482600"/>
            </a:xfrm>
            <a:custGeom>
              <a:avLst/>
              <a:gdLst>
                <a:gd name="T0" fmla="*/ 0 w 88"/>
                <a:gd name="T1" fmla="*/ 0 h 304"/>
                <a:gd name="T2" fmla="*/ 0 w 88"/>
                <a:gd name="T3" fmla="*/ 304 h 304"/>
                <a:gd name="T4" fmla="*/ 88 w 88"/>
                <a:gd name="T5" fmla="*/ 152 h 304"/>
                <a:gd name="T6" fmla="*/ 0 w 88"/>
                <a:gd name="T7" fmla="*/ 0 h 304"/>
              </a:gdLst>
              <a:ahLst/>
              <a:cxnLst>
                <a:cxn ang="0">
                  <a:pos x="T0" y="T1"/>
                </a:cxn>
                <a:cxn ang="0">
                  <a:pos x="T2" y="T3"/>
                </a:cxn>
                <a:cxn ang="0">
                  <a:pos x="T4" y="T5"/>
                </a:cxn>
                <a:cxn ang="0">
                  <a:pos x="T6" y="T7"/>
                </a:cxn>
              </a:cxnLst>
              <a:rect l="0" t="0" r="r" b="b"/>
              <a:pathLst>
                <a:path w="88" h="304">
                  <a:moveTo>
                    <a:pt x="0" y="0"/>
                  </a:moveTo>
                  <a:lnTo>
                    <a:pt x="0" y="304"/>
                  </a:lnTo>
                  <a:lnTo>
                    <a:pt x="88" y="152"/>
                  </a:lnTo>
                  <a:lnTo>
                    <a:pt x="0" y="0"/>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p:cNvSpPr>
              <a:spLocks/>
            </p:cNvSpPr>
            <p:nvPr/>
          </p:nvSpPr>
          <p:spPr bwMode="auto">
            <a:xfrm>
              <a:off x="8178800" y="5559425"/>
              <a:ext cx="417513" cy="481013"/>
            </a:xfrm>
            <a:custGeom>
              <a:avLst/>
              <a:gdLst>
                <a:gd name="T0" fmla="*/ 263 w 263"/>
                <a:gd name="T1" fmla="*/ 0 h 303"/>
                <a:gd name="T2" fmla="*/ 0 w 263"/>
                <a:gd name="T3" fmla="*/ 151 h 303"/>
                <a:gd name="T4" fmla="*/ 88 w 263"/>
                <a:gd name="T5" fmla="*/ 303 h 303"/>
                <a:gd name="T6" fmla="*/ 263 w 263"/>
                <a:gd name="T7" fmla="*/ 0 h 303"/>
              </a:gdLst>
              <a:ahLst/>
              <a:cxnLst>
                <a:cxn ang="0">
                  <a:pos x="T0" y="T1"/>
                </a:cxn>
                <a:cxn ang="0">
                  <a:pos x="T2" y="T3"/>
                </a:cxn>
                <a:cxn ang="0">
                  <a:pos x="T4" y="T5"/>
                </a:cxn>
                <a:cxn ang="0">
                  <a:pos x="T6" y="T7"/>
                </a:cxn>
              </a:cxnLst>
              <a:rect l="0" t="0" r="r" b="b"/>
              <a:pathLst>
                <a:path w="263" h="303">
                  <a:moveTo>
                    <a:pt x="263" y="0"/>
                  </a:moveTo>
                  <a:lnTo>
                    <a:pt x="0" y="151"/>
                  </a:lnTo>
                  <a:lnTo>
                    <a:pt x="88" y="303"/>
                  </a:lnTo>
                  <a:lnTo>
                    <a:pt x="263" y="0"/>
                  </a:lnTo>
                  <a:close/>
                </a:path>
              </a:pathLst>
            </a:custGeom>
            <a:solidFill>
              <a:srgbClr val="FFFFFF">
                <a:alpha val="9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26126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9_Sub_Section/Breaker ">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204" y="0"/>
            <a:ext cx="12190780" cy="6858000"/>
          </a:xfrm>
          <a:prstGeom prst="rect">
            <a:avLst/>
          </a:prstGeom>
          <a:noFill/>
          <a:ln>
            <a:noFill/>
          </a:ln>
        </p:spPr>
      </p:pic>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spc="-8" dirty="0">
                <a:ln>
                  <a:noFill/>
                </a:ln>
                <a:solidFill>
                  <a:schemeClr val="accent1"/>
                </a:solidFill>
                <a:latin typeface="Arial" panose="020B0604020202020204" pitchFamily="34" charset="0"/>
                <a:ea typeface="+mn-ea"/>
                <a:cs typeface="Arial" panose="020B0604020202020204" pitchFamily="34" charset="0"/>
              </a:defRPr>
            </a:lvl1pPr>
          </a:lstStyle>
          <a:p>
            <a:r>
              <a:rPr lang="en-US" dirty="0"/>
              <a:t>Click to edit Master title style</a:t>
            </a:r>
          </a:p>
        </p:txBody>
      </p:sp>
      <p:cxnSp>
        <p:nvCxnSpPr>
          <p:cNvPr id="10" name="Straight Connector 9"/>
          <p:cNvCxnSpPr/>
          <p:nvPr userDrawn="1"/>
        </p:nvCxnSpPr>
        <p:spPr>
          <a:xfrm flipH="1">
            <a:off x="7264401" y="4532670"/>
            <a:ext cx="466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userDrawn="1"/>
        </p:nvGrpSpPr>
        <p:grpSpPr>
          <a:xfrm>
            <a:off x="9991558" y="6122952"/>
            <a:ext cx="1844842" cy="572324"/>
            <a:chOff x="1936751" y="5480050"/>
            <a:chExt cx="7558088" cy="2344738"/>
          </a:xfrm>
        </p:grpSpPr>
        <p:sp>
          <p:nvSpPr>
            <p:cNvPr id="23"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57731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0_Sub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spc="-8" dirty="0">
                <a:ln>
                  <a:noFill/>
                </a:ln>
                <a:solidFill>
                  <a:schemeClr val="accent1"/>
                </a:solidFill>
                <a:latin typeface="Arial" panose="020B0604020202020204" pitchFamily="34" charset="0"/>
                <a:ea typeface="+mn-ea"/>
                <a:cs typeface="Arial" panose="020B0604020202020204" pitchFamily="34" charset="0"/>
              </a:defRPr>
            </a:lvl1pPr>
          </a:lstStyle>
          <a:p>
            <a:r>
              <a:rPr lang="en-US" dirty="0"/>
              <a:t>Click to edit Master title style</a:t>
            </a:r>
          </a:p>
        </p:txBody>
      </p:sp>
      <p:cxnSp>
        <p:nvCxnSpPr>
          <p:cNvPr id="10" name="Straight Connector 9"/>
          <p:cNvCxnSpPr/>
          <p:nvPr userDrawn="1"/>
        </p:nvCxnSpPr>
        <p:spPr>
          <a:xfrm flipH="1">
            <a:off x="7264401" y="4532670"/>
            <a:ext cx="466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userDrawn="1"/>
        </p:nvGrpSpPr>
        <p:grpSpPr>
          <a:xfrm>
            <a:off x="9991558" y="6122952"/>
            <a:ext cx="1844842" cy="572324"/>
            <a:chOff x="1936751" y="5480050"/>
            <a:chExt cx="7558088" cy="2344738"/>
          </a:xfrm>
        </p:grpSpPr>
        <p:sp>
          <p:nvSpPr>
            <p:cNvPr id="23"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14110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3_Section/Breaker ">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32085"/>
            <a:ext cx="12205149" cy="6890095"/>
          </a:xfrm>
          <a:prstGeom prst="rect">
            <a:avLst/>
          </a:prstGeom>
          <a:noFill/>
          <a:ln>
            <a:noFill/>
          </a:ln>
        </p:spPr>
      </p:pic>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71500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9991557" y="6124008"/>
            <a:ext cx="1841972" cy="571323"/>
            <a:chOff x="8178800" y="5559425"/>
            <a:chExt cx="3106738" cy="963613"/>
          </a:xfrm>
        </p:grpSpPr>
        <p:sp>
          <p:nvSpPr>
            <p:cNvPr id="24" name="Freeform 23"/>
            <p:cNvSpPr>
              <a:spLocks/>
            </p:cNvSpPr>
            <p:nvPr/>
          </p:nvSpPr>
          <p:spPr bwMode="auto">
            <a:xfrm>
              <a:off x="9242425" y="5881688"/>
              <a:ext cx="252413" cy="325438"/>
            </a:xfrm>
            <a:custGeom>
              <a:avLst/>
              <a:gdLst>
                <a:gd name="T0" fmla="*/ 122 w 159"/>
                <a:gd name="T1" fmla="*/ 205 h 205"/>
                <a:gd name="T2" fmla="*/ 122 w 159"/>
                <a:gd name="T3" fmla="*/ 116 h 205"/>
                <a:gd name="T4" fmla="*/ 37 w 159"/>
                <a:gd name="T5" fmla="*/ 116 h 205"/>
                <a:gd name="T6" fmla="*/ 37 w 159"/>
                <a:gd name="T7" fmla="*/ 205 h 205"/>
                <a:gd name="T8" fmla="*/ 0 w 159"/>
                <a:gd name="T9" fmla="*/ 205 h 205"/>
                <a:gd name="T10" fmla="*/ 0 w 159"/>
                <a:gd name="T11" fmla="*/ 0 h 205"/>
                <a:gd name="T12" fmla="*/ 37 w 159"/>
                <a:gd name="T13" fmla="*/ 0 h 205"/>
                <a:gd name="T14" fmla="*/ 37 w 159"/>
                <a:gd name="T15" fmla="*/ 80 h 205"/>
                <a:gd name="T16" fmla="*/ 122 w 159"/>
                <a:gd name="T17" fmla="*/ 80 h 205"/>
                <a:gd name="T18" fmla="*/ 122 w 159"/>
                <a:gd name="T19" fmla="*/ 0 h 205"/>
                <a:gd name="T20" fmla="*/ 159 w 159"/>
                <a:gd name="T21" fmla="*/ 0 h 205"/>
                <a:gd name="T22" fmla="*/ 159 w 159"/>
                <a:gd name="T23" fmla="*/ 205 h 205"/>
                <a:gd name="T24" fmla="*/ 122 w 159"/>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05">
                  <a:moveTo>
                    <a:pt x="122" y="205"/>
                  </a:moveTo>
                  <a:lnTo>
                    <a:pt x="122" y="116"/>
                  </a:lnTo>
                  <a:lnTo>
                    <a:pt x="37" y="116"/>
                  </a:lnTo>
                  <a:lnTo>
                    <a:pt x="37" y="205"/>
                  </a:lnTo>
                  <a:lnTo>
                    <a:pt x="0" y="205"/>
                  </a:lnTo>
                  <a:lnTo>
                    <a:pt x="0" y="0"/>
                  </a:lnTo>
                  <a:lnTo>
                    <a:pt x="37" y="0"/>
                  </a:lnTo>
                  <a:lnTo>
                    <a:pt x="37" y="80"/>
                  </a:lnTo>
                  <a:lnTo>
                    <a:pt x="122" y="80"/>
                  </a:lnTo>
                  <a:lnTo>
                    <a:pt x="122" y="0"/>
                  </a:lnTo>
                  <a:lnTo>
                    <a:pt x="159" y="0"/>
                  </a:lnTo>
                  <a:lnTo>
                    <a:pt x="159" y="205"/>
                  </a:lnTo>
                  <a:lnTo>
                    <a:pt x="122"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9558338" y="5881688"/>
              <a:ext cx="222250" cy="325438"/>
            </a:xfrm>
            <a:custGeom>
              <a:avLst/>
              <a:gdLst>
                <a:gd name="T0" fmla="*/ 0 w 140"/>
                <a:gd name="T1" fmla="*/ 205 h 205"/>
                <a:gd name="T2" fmla="*/ 0 w 140"/>
                <a:gd name="T3" fmla="*/ 0 h 205"/>
                <a:gd name="T4" fmla="*/ 140 w 140"/>
                <a:gd name="T5" fmla="*/ 0 h 205"/>
                <a:gd name="T6" fmla="*/ 140 w 140"/>
                <a:gd name="T7" fmla="*/ 33 h 205"/>
                <a:gd name="T8" fmla="*/ 37 w 140"/>
                <a:gd name="T9" fmla="*/ 33 h 205"/>
                <a:gd name="T10" fmla="*/ 37 w 140"/>
                <a:gd name="T11" fmla="*/ 81 h 205"/>
                <a:gd name="T12" fmla="*/ 127 w 140"/>
                <a:gd name="T13" fmla="*/ 81 h 205"/>
                <a:gd name="T14" fmla="*/ 127 w 140"/>
                <a:gd name="T15" fmla="*/ 115 h 205"/>
                <a:gd name="T16" fmla="*/ 37 w 140"/>
                <a:gd name="T17" fmla="*/ 115 h 205"/>
                <a:gd name="T18" fmla="*/ 37 w 140"/>
                <a:gd name="T19" fmla="*/ 172 h 205"/>
                <a:gd name="T20" fmla="*/ 140 w 140"/>
                <a:gd name="T21" fmla="*/ 172 h 205"/>
                <a:gd name="T22" fmla="*/ 140 w 140"/>
                <a:gd name="T23" fmla="*/ 205 h 205"/>
                <a:gd name="T24" fmla="*/ 0 w 140"/>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5">
                  <a:moveTo>
                    <a:pt x="0" y="205"/>
                  </a:moveTo>
                  <a:lnTo>
                    <a:pt x="0" y="0"/>
                  </a:lnTo>
                  <a:lnTo>
                    <a:pt x="140" y="0"/>
                  </a:lnTo>
                  <a:lnTo>
                    <a:pt x="140" y="33"/>
                  </a:lnTo>
                  <a:lnTo>
                    <a:pt x="37" y="33"/>
                  </a:lnTo>
                  <a:lnTo>
                    <a:pt x="37" y="81"/>
                  </a:lnTo>
                  <a:lnTo>
                    <a:pt x="127" y="81"/>
                  </a:lnTo>
                  <a:lnTo>
                    <a:pt x="127" y="115"/>
                  </a:lnTo>
                  <a:lnTo>
                    <a:pt x="37" y="115"/>
                  </a:lnTo>
                  <a:lnTo>
                    <a:pt x="37" y="172"/>
                  </a:lnTo>
                  <a:lnTo>
                    <a:pt x="140" y="172"/>
                  </a:lnTo>
                  <a:lnTo>
                    <a:pt x="140" y="205"/>
                  </a:lnTo>
                  <a:lnTo>
                    <a:pt x="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9809163" y="5881688"/>
              <a:ext cx="276225" cy="325438"/>
            </a:xfrm>
            <a:custGeom>
              <a:avLst/>
              <a:gdLst>
                <a:gd name="T0" fmla="*/ 133 w 174"/>
                <a:gd name="T1" fmla="*/ 205 h 205"/>
                <a:gd name="T2" fmla="*/ 87 w 174"/>
                <a:gd name="T3" fmla="*/ 131 h 205"/>
                <a:gd name="T4" fmla="*/ 41 w 174"/>
                <a:gd name="T5" fmla="*/ 205 h 205"/>
                <a:gd name="T6" fmla="*/ 0 w 174"/>
                <a:gd name="T7" fmla="*/ 205 h 205"/>
                <a:gd name="T8" fmla="*/ 65 w 174"/>
                <a:gd name="T9" fmla="*/ 101 h 205"/>
                <a:gd name="T10" fmla="*/ 1 w 174"/>
                <a:gd name="T11" fmla="*/ 0 h 205"/>
                <a:gd name="T12" fmla="*/ 42 w 174"/>
                <a:gd name="T13" fmla="*/ 0 h 205"/>
                <a:gd name="T14" fmla="*/ 88 w 174"/>
                <a:gd name="T15" fmla="*/ 72 h 205"/>
                <a:gd name="T16" fmla="*/ 133 w 174"/>
                <a:gd name="T17" fmla="*/ 0 h 205"/>
                <a:gd name="T18" fmla="*/ 173 w 174"/>
                <a:gd name="T19" fmla="*/ 0 h 205"/>
                <a:gd name="T20" fmla="*/ 110 w 174"/>
                <a:gd name="T21" fmla="*/ 101 h 205"/>
                <a:gd name="T22" fmla="*/ 174 w 174"/>
                <a:gd name="T23" fmla="*/ 205 h 205"/>
                <a:gd name="T24" fmla="*/ 133 w 174"/>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05">
                  <a:moveTo>
                    <a:pt x="133" y="205"/>
                  </a:moveTo>
                  <a:lnTo>
                    <a:pt x="87" y="131"/>
                  </a:lnTo>
                  <a:lnTo>
                    <a:pt x="41" y="205"/>
                  </a:lnTo>
                  <a:lnTo>
                    <a:pt x="0" y="205"/>
                  </a:lnTo>
                  <a:lnTo>
                    <a:pt x="65" y="101"/>
                  </a:lnTo>
                  <a:lnTo>
                    <a:pt x="1" y="0"/>
                  </a:lnTo>
                  <a:lnTo>
                    <a:pt x="42" y="0"/>
                  </a:lnTo>
                  <a:lnTo>
                    <a:pt x="88" y="72"/>
                  </a:lnTo>
                  <a:lnTo>
                    <a:pt x="133" y="0"/>
                  </a:lnTo>
                  <a:lnTo>
                    <a:pt x="173" y="0"/>
                  </a:lnTo>
                  <a:lnTo>
                    <a:pt x="110" y="101"/>
                  </a:lnTo>
                  <a:lnTo>
                    <a:pt x="174" y="205"/>
                  </a:lnTo>
                  <a:lnTo>
                    <a:pt x="133"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10088563" y="5881688"/>
              <a:ext cx="293688" cy="325438"/>
            </a:xfrm>
            <a:custGeom>
              <a:avLst/>
              <a:gdLst>
                <a:gd name="T0" fmla="*/ 146 w 185"/>
                <a:gd name="T1" fmla="*/ 205 h 205"/>
                <a:gd name="T2" fmla="*/ 133 w 185"/>
                <a:gd name="T3" fmla="*/ 166 h 205"/>
                <a:gd name="T4" fmla="*/ 51 w 185"/>
                <a:gd name="T5" fmla="*/ 166 h 205"/>
                <a:gd name="T6" fmla="*/ 38 w 185"/>
                <a:gd name="T7" fmla="*/ 205 h 205"/>
                <a:gd name="T8" fmla="*/ 0 w 185"/>
                <a:gd name="T9" fmla="*/ 205 h 205"/>
                <a:gd name="T10" fmla="*/ 72 w 185"/>
                <a:gd name="T11" fmla="*/ 0 h 205"/>
                <a:gd name="T12" fmla="*/ 113 w 185"/>
                <a:gd name="T13" fmla="*/ 0 h 205"/>
                <a:gd name="T14" fmla="*/ 185 w 185"/>
                <a:gd name="T15" fmla="*/ 205 h 205"/>
                <a:gd name="T16" fmla="*/ 146 w 185"/>
                <a:gd name="T17" fmla="*/ 205 h 205"/>
                <a:gd name="T18" fmla="*/ 92 w 185"/>
                <a:gd name="T19" fmla="*/ 45 h 205"/>
                <a:gd name="T20" fmla="*/ 63 w 185"/>
                <a:gd name="T21" fmla="*/ 132 h 205"/>
                <a:gd name="T22" fmla="*/ 121 w 185"/>
                <a:gd name="T23" fmla="*/ 132 h 205"/>
                <a:gd name="T24" fmla="*/ 92 w 185"/>
                <a:gd name="T25" fmla="*/ 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05">
                  <a:moveTo>
                    <a:pt x="146" y="205"/>
                  </a:moveTo>
                  <a:lnTo>
                    <a:pt x="133" y="166"/>
                  </a:lnTo>
                  <a:lnTo>
                    <a:pt x="51" y="166"/>
                  </a:lnTo>
                  <a:lnTo>
                    <a:pt x="38" y="205"/>
                  </a:lnTo>
                  <a:lnTo>
                    <a:pt x="0" y="205"/>
                  </a:lnTo>
                  <a:lnTo>
                    <a:pt x="72" y="0"/>
                  </a:lnTo>
                  <a:lnTo>
                    <a:pt x="113" y="0"/>
                  </a:lnTo>
                  <a:lnTo>
                    <a:pt x="185" y="205"/>
                  </a:lnTo>
                  <a:lnTo>
                    <a:pt x="146" y="205"/>
                  </a:lnTo>
                  <a:close/>
                  <a:moveTo>
                    <a:pt x="92" y="45"/>
                  </a:moveTo>
                  <a:lnTo>
                    <a:pt x="63" y="132"/>
                  </a:lnTo>
                  <a:lnTo>
                    <a:pt x="121" y="132"/>
                  </a:lnTo>
                  <a:lnTo>
                    <a:pt x="92"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0394950" y="5875338"/>
              <a:ext cx="265113" cy="338138"/>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0709275" y="5875338"/>
              <a:ext cx="269875" cy="338138"/>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1025188" y="5881688"/>
              <a:ext cx="260350" cy="325438"/>
            </a:xfrm>
            <a:custGeom>
              <a:avLst/>
              <a:gdLst>
                <a:gd name="T0" fmla="*/ 125 w 164"/>
                <a:gd name="T1" fmla="*/ 205 h 205"/>
                <a:gd name="T2" fmla="*/ 36 w 164"/>
                <a:gd name="T3" fmla="*/ 64 h 205"/>
                <a:gd name="T4" fmla="*/ 36 w 164"/>
                <a:gd name="T5" fmla="*/ 205 h 205"/>
                <a:gd name="T6" fmla="*/ 0 w 164"/>
                <a:gd name="T7" fmla="*/ 205 h 205"/>
                <a:gd name="T8" fmla="*/ 0 w 164"/>
                <a:gd name="T9" fmla="*/ 0 h 205"/>
                <a:gd name="T10" fmla="*/ 39 w 164"/>
                <a:gd name="T11" fmla="*/ 0 h 205"/>
                <a:gd name="T12" fmla="*/ 127 w 164"/>
                <a:gd name="T13" fmla="*/ 139 h 205"/>
                <a:gd name="T14" fmla="*/ 127 w 164"/>
                <a:gd name="T15" fmla="*/ 0 h 205"/>
                <a:gd name="T16" fmla="*/ 164 w 164"/>
                <a:gd name="T17" fmla="*/ 0 h 205"/>
                <a:gd name="T18" fmla="*/ 164 w 164"/>
                <a:gd name="T19" fmla="*/ 205 h 205"/>
                <a:gd name="T20" fmla="*/ 125 w 164"/>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05">
                  <a:moveTo>
                    <a:pt x="125" y="205"/>
                  </a:moveTo>
                  <a:lnTo>
                    <a:pt x="36" y="64"/>
                  </a:lnTo>
                  <a:lnTo>
                    <a:pt x="36" y="205"/>
                  </a:lnTo>
                  <a:lnTo>
                    <a:pt x="0" y="205"/>
                  </a:lnTo>
                  <a:lnTo>
                    <a:pt x="0" y="0"/>
                  </a:lnTo>
                  <a:lnTo>
                    <a:pt x="39" y="0"/>
                  </a:lnTo>
                  <a:lnTo>
                    <a:pt x="127" y="139"/>
                  </a:lnTo>
                  <a:lnTo>
                    <a:pt x="127" y="0"/>
                  </a:lnTo>
                  <a:lnTo>
                    <a:pt x="164" y="0"/>
                  </a:lnTo>
                  <a:lnTo>
                    <a:pt x="164" y="205"/>
                  </a:lnTo>
                  <a:lnTo>
                    <a:pt x="125"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8596313" y="6281738"/>
              <a:ext cx="417513" cy="241300"/>
            </a:xfrm>
            <a:custGeom>
              <a:avLst/>
              <a:gdLst>
                <a:gd name="T0" fmla="*/ 88 w 263"/>
                <a:gd name="T1" fmla="*/ 0 h 152"/>
                <a:gd name="T2" fmla="*/ 0 w 263"/>
                <a:gd name="T3" fmla="*/ 152 h 152"/>
                <a:gd name="T4" fmla="*/ 263 w 263"/>
                <a:gd name="T5" fmla="*/ 0 h 152"/>
                <a:gd name="T6" fmla="*/ 88 w 263"/>
                <a:gd name="T7" fmla="*/ 0 h 152"/>
              </a:gdLst>
              <a:ahLst/>
              <a:cxnLst>
                <a:cxn ang="0">
                  <a:pos x="T0" y="T1"/>
                </a:cxn>
                <a:cxn ang="0">
                  <a:pos x="T2" y="T3"/>
                </a:cxn>
                <a:cxn ang="0">
                  <a:pos x="T4" y="T5"/>
                </a:cxn>
                <a:cxn ang="0">
                  <a:pos x="T6" y="T7"/>
                </a:cxn>
              </a:cxnLst>
              <a:rect l="0" t="0" r="r" b="b"/>
              <a:pathLst>
                <a:path w="263" h="152">
                  <a:moveTo>
                    <a:pt x="88" y="0"/>
                  </a:moveTo>
                  <a:lnTo>
                    <a:pt x="0" y="152"/>
                  </a:lnTo>
                  <a:lnTo>
                    <a:pt x="263" y="0"/>
                  </a:lnTo>
                  <a:lnTo>
                    <a:pt x="88"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8736013" y="5799138"/>
              <a:ext cx="277813" cy="482600"/>
            </a:xfrm>
            <a:custGeom>
              <a:avLst/>
              <a:gdLst>
                <a:gd name="T0" fmla="*/ 175 w 175"/>
                <a:gd name="T1" fmla="*/ 304 h 304"/>
                <a:gd name="T2" fmla="*/ 175 w 175"/>
                <a:gd name="T3" fmla="*/ 0 h 304"/>
                <a:gd name="T4" fmla="*/ 175 w 175"/>
                <a:gd name="T5" fmla="*/ 0 h 304"/>
                <a:gd name="T6" fmla="*/ 0 w 175"/>
                <a:gd name="T7" fmla="*/ 304 h 304"/>
                <a:gd name="T8" fmla="*/ 175 w 175"/>
                <a:gd name="T9" fmla="*/ 304 h 304"/>
              </a:gdLst>
              <a:ahLst/>
              <a:cxnLst>
                <a:cxn ang="0">
                  <a:pos x="T0" y="T1"/>
                </a:cxn>
                <a:cxn ang="0">
                  <a:pos x="T2" y="T3"/>
                </a:cxn>
                <a:cxn ang="0">
                  <a:pos x="T4" y="T5"/>
                </a:cxn>
                <a:cxn ang="0">
                  <a:pos x="T6" y="T7"/>
                </a:cxn>
                <a:cxn ang="0">
                  <a:pos x="T8" y="T9"/>
                </a:cxn>
              </a:cxnLst>
              <a:rect l="0" t="0" r="r" b="b"/>
              <a:pathLst>
                <a:path w="175" h="304">
                  <a:moveTo>
                    <a:pt x="175" y="304"/>
                  </a:moveTo>
                  <a:lnTo>
                    <a:pt x="175" y="0"/>
                  </a:lnTo>
                  <a:lnTo>
                    <a:pt x="175" y="0"/>
                  </a:lnTo>
                  <a:lnTo>
                    <a:pt x="0" y="304"/>
                  </a:lnTo>
                  <a:lnTo>
                    <a:pt x="175" y="304"/>
                  </a:lnTo>
                  <a:close/>
                </a:path>
              </a:pathLst>
            </a:custGeom>
            <a:solidFill>
              <a:schemeClr val="bg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8318500" y="5559425"/>
              <a:ext cx="277813" cy="603250"/>
            </a:xfrm>
            <a:custGeom>
              <a:avLst/>
              <a:gdLst>
                <a:gd name="T0" fmla="*/ 43 w 175"/>
                <a:gd name="T1" fmla="*/ 380 h 380"/>
                <a:gd name="T2" fmla="*/ 175 w 175"/>
                <a:gd name="T3" fmla="*/ 303 h 380"/>
                <a:gd name="T4" fmla="*/ 175 w 175"/>
                <a:gd name="T5" fmla="*/ 0 h 380"/>
                <a:gd name="T6" fmla="*/ 0 w 175"/>
                <a:gd name="T7" fmla="*/ 303 h 380"/>
                <a:gd name="T8" fmla="*/ 43 w 175"/>
                <a:gd name="T9" fmla="*/ 380 h 380"/>
              </a:gdLst>
              <a:ahLst/>
              <a:cxnLst>
                <a:cxn ang="0">
                  <a:pos x="T0" y="T1"/>
                </a:cxn>
                <a:cxn ang="0">
                  <a:pos x="T2" y="T3"/>
                </a:cxn>
                <a:cxn ang="0">
                  <a:pos x="T4" y="T5"/>
                </a:cxn>
                <a:cxn ang="0">
                  <a:pos x="T6" y="T7"/>
                </a:cxn>
                <a:cxn ang="0">
                  <a:pos x="T8" y="T9"/>
                </a:cxn>
              </a:cxnLst>
              <a:rect l="0" t="0" r="r" b="b"/>
              <a:pathLst>
                <a:path w="175" h="380">
                  <a:moveTo>
                    <a:pt x="43" y="380"/>
                  </a:moveTo>
                  <a:lnTo>
                    <a:pt x="175" y="303"/>
                  </a:lnTo>
                  <a:lnTo>
                    <a:pt x="175" y="0"/>
                  </a:lnTo>
                  <a:lnTo>
                    <a:pt x="0" y="303"/>
                  </a:lnTo>
                  <a:lnTo>
                    <a:pt x="43" y="38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8456613" y="6281738"/>
              <a:ext cx="139700" cy="241300"/>
            </a:xfrm>
            <a:custGeom>
              <a:avLst/>
              <a:gdLst>
                <a:gd name="T0" fmla="*/ 0 w 88"/>
                <a:gd name="T1" fmla="*/ 0 h 152"/>
                <a:gd name="T2" fmla="*/ 88 w 88"/>
                <a:gd name="T3" fmla="*/ 152 h 152"/>
                <a:gd name="T4" fmla="*/ 88 w 88"/>
                <a:gd name="T5" fmla="*/ 0 h 152"/>
                <a:gd name="T6" fmla="*/ 0 w 88"/>
                <a:gd name="T7" fmla="*/ 0 h 152"/>
              </a:gdLst>
              <a:ahLst/>
              <a:cxnLst>
                <a:cxn ang="0">
                  <a:pos x="T0" y="T1"/>
                </a:cxn>
                <a:cxn ang="0">
                  <a:pos x="T2" y="T3"/>
                </a:cxn>
                <a:cxn ang="0">
                  <a:pos x="T4" y="T5"/>
                </a:cxn>
                <a:cxn ang="0">
                  <a:pos x="T6" y="T7"/>
                </a:cxn>
              </a:cxnLst>
              <a:rect l="0" t="0" r="r" b="b"/>
              <a:pathLst>
                <a:path w="88" h="152">
                  <a:moveTo>
                    <a:pt x="0" y="0"/>
                  </a:moveTo>
                  <a:lnTo>
                    <a:pt x="88" y="152"/>
                  </a:lnTo>
                  <a:lnTo>
                    <a:pt x="88" y="0"/>
                  </a:lnTo>
                  <a:lnTo>
                    <a:pt x="0"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8386762" y="6040438"/>
              <a:ext cx="209551" cy="241301"/>
            </a:xfrm>
            <a:custGeom>
              <a:avLst/>
              <a:gdLst>
                <a:gd name="T0" fmla="*/ 132 w 132"/>
                <a:gd name="T1" fmla="*/ 0 h 152"/>
                <a:gd name="T2" fmla="*/ 0 w 132"/>
                <a:gd name="T3" fmla="*/ 77 h 152"/>
                <a:gd name="T4" fmla="*/ 44 w 132"/>
                <a:gd name="T5" fmla="*/ 152 h 152"/>
                <a:gd name="T6" fmla="*/ 132 w 132"/>
                <a:gd name="T7" fmla="*/ 152 h 152"/>
                <a:gd name="T8" fmla="*/ 132 w 132"/>
                <a:gd name="T9" fmla="*/ 0 h 152"/>
              </a:gdLst>
              <a:ahLst/>
              <a:cxnLst>
                <a:cxn ang="0">
                  <a:pos x="T0" y="T1"/>
                </a:cxn>
                <a:cxn ang="0">
                  <a:pos x="T2" y="T3"/>
                </a:cxn>
                <a:cxn ang="0">
                  <a:pos x="T4" y="T5"/>
                </a:cxn>
                <a:cxn ang="0">
                  <a:pos x="T6" y="T7"/>
                </a:cxn>
                <a:cxn ang="0">
                  <a:pos x="T8" y="T9"/>
                </a:cxn>
              </a:cxnLst>
              <a:rect l="0" t="0" r="r" b="b"/>
              <a:pathLst>
                <a:path w="132" h="152">
                  <a:moveTo>
                    <a:pt x="132" y="0"/>
                  </a:moveTo>
                  <a:lnTo>
                    <a:pt x="0" y="77"/>
                  </a:lnTo>
                  <a:lnTo>
                    <a:pt x="44" y="152"/>
                  </a:lnTo>
                  <a:lnTo>
                    <a:pt x="132" y="152"/>
                  </a:lnTo>
                  <a:lnTo>
                    <a:pt x="132" y="0"/>
                  </a:lnTo>
                  <a:close/>
                </a:path>
              </a:pathLst>
            </a:custGeom>
            <a:solidFill>
              <a:srgbClr val="FFFFFF">
                <a:alpha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8178800" y="6162675"/>
              <a:ext cx="277813" cy="119063"/>
            </a:xfrm>
            <a:custGeom>
              <a:avLst/>
              <a:gdLst>
                <a:gd name="T0" fmla="*/ 0 w 175"/>
                <a:gd name="T1" fmla="*/ 75 h 75"/>
                <a:gd name="T2" fmla="*/ 175 w 175"/>
                <a:gd name="T3" fmla="*/ 75 h 75"/>
                <a:gd name="T4" fmla="*/ 131 w 175"/>
                <a:gd name="T5" fmla="*/ 0 h 75"/>
                <a:gd name="T6" fmla="*/ 0 w 175"/>
                <a:gd name="T7" fmla="*/ 75 h 75"/>
              </a:gdLst>
              <a:ahLst/>
              <a:cxnLst>
                <a:cxn ang="0">
                  <a:pos x="T0" y="T1"/>
                </a:cxn>
                <a:cxn ang="0">
                  <a:pos x="T2" y="T3"/>
                </a:cxn>
                <a:cxn ang="0">
                  <a:pos x="T4" y="T5"/>
                </a:cxn>
                <a:cxn ang="0">
                  <a:pos x="T6" y="T7"/>
                </a:cxn>
              </a:cxnLst>
              <a:rect l="0" t="0" r="r" b="b"/>
              <a:pathLst>
                <a:path w="175" h="75">
                  <a:moveTo>
                    <a:pt x="0" y="75"/>
                  </a:moveTo>
                  <a:lnTo>
                    <a:pt x="175" y="75"/>
                  </a:lnTo>
                  <a:lnTo>
                    <a:pt x="131" y="0"/>
                  </a:lnTo>
                  <a:lnTo>
                    <a:pt x="0" y="75"/>
                  </a:lnTo>
                  <a:close/>
                </a:path>
              </a:pathLst>
            </a:custGeom>
            <a:solidFill>
              <a:schemeClr val="bg1">
                <a:alpha val="4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8596313" y="5799138"/>
              <a:ext cx="417513" cy="482600"/>
            </a:xfrm>
            <a:custGeom>
              <a:avLst/>
              <a:gdLst>
                <a:gd name="T0" fmla="*/ 88 w 263"/>
                <a:gd name="T1" fmla="*/ 304 h 304"/>
                <a:gd name="T2" fmla="*/ 263 w 263"/>
                <a:gd name="T3" fmla="*/ 0 h 304"/>
                <a:gd name="T4" fmla="*/ 0 w 263"/>
                <a:gd name="T5" fmla="*/ 152 h 304"/>
                <a:gd name="T6" fmla="*/ 0 w 263"/>
                <a:gd name="T7" fmla="*/ 304 h 304"/>
                <a:gd name="T8" fmla="*/ 88 w 263"/>
                <a:gd name="T9" fmla="*/ 304 h 304"/>
              </a:gdLst>
              <a:ahLst/>
              <a:cxnLst>
                <a:cxn ang="0">
                  <a:pos x="T0" y="T1"/>
                </a:cxn>
                <a:cxn ang="0">
                  <a:pos x="T2" y="T3"/>
                </a:cxn>
                <a:cxn ang="0">
                  <a:pos x="T4" y="T5"/>
                </a:cxn>
                <a:cxn ang="0">
                  <a:pos x="T6" y="T7"/>
                </a:cxn>
                <a:cxn ang="0">
                  <a:pos x="T8" y="T9"/>
                </a:cxn>
              </a:cxnLst>
              <a:rect l="0" t="0" r="r" b="b"/>
              <a:pathLst>
                <a:path w="263" h="304">
                  <a:moveTo>
                    <a:pt x="88" y="304"/>
                  </a:moveTo>
                  <a:lnTo>
                    <a:pt x="263" y="0"/>
                  </a:lnTo>
                  <a:lnTo>
                    <a:pt x="0" y="152"/>
                  </a:lnTo>
                  <a:lnTo>
                    <a:pt x="0" y="304"/>
                  </a:lnTo>
                  <a:lnTo>
                    <a:pt x="88" y="304"/>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8178800" y="5799138"/>
              <a:ext cx="139700" cy="482600"/>
            </a:xfrm>
            <a:custGeom>
              <a:avLst/>
              <a:gdLst>
                <a:gd name="T0" fmla="*/ 0 w 88"/>
                <a:gd name="T1" fmla="*/ 0 h 304"/>
                <a:gd name="T2" fmla="*/ 0 w 88"/>
                <a:gd name="T3" fmla="*/ 304 h 304"/>
                <a:gd name="T4" fmla="*/ 88 w 88"/>
                <a:gd name="T5" fmla="*/ 152 h 304"/>
                <a:gd name="T6" fmla="*/ 0 w 88"/>
                <a:gd name="T7" fmla="*/ 0 h 304"/>
              </a:gdLst>
              <a:ahLst/>
              <a:cxnLst>
                <a:cxn ang="0">
                  <a:pos x="T0" y="T1"/>
                </a:cxn>
                <a:cxn ang="0">
                  <a:pos x="T2" y="T3"/>
                </a:cxn>
                <a:cxn ang="0">
                  <a:pos x="T4" y="T5"/>
                </a:cxn>
                <a:cxn ang="0">
                  <a:pos x="T6" y="T7"/>
                </a:cxn>
              </a:cxnLst>
              <a:rect l="0" t="0" r="r" b="b"/>
              <a:pathLst>
                <a:path w="88" h="304">
                  <a:moveTo>
                    <a:pt x="0" y="0"/>
                  </a:moveTo>
                  <a:lnTo>
                    <a:pt x="0" y="304"/>
                  </a:lnTo>
                  <a:lnTo>
                    <a:pt x="88" y="152"/>
                  </a:lnTo>
                  <a:lnTo>
                    <a:pt x="0" y="0"/>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8178800" y="5559425"/>
              <a:ext cx="417513" cy="481013"/>
            </a:xfrm>
            <a:custGeom>
              <a:avLst/>
              <a:gdLst>
                <a:gd name="T0" fmla="*/ 263 w 263"/>
                <a:gd name="T1" fmla="*/ 0 h 303"/>
                <a:gd name="T2" fmla="*/ 0 w 263"/>
                <a:gd name="T3" fmla="*/ 151 h 303"/>
                <a:gd name="T4" fmla="*/ 88 w 263"/>
                <a:gd name="T5" fmla="*/ 303 h 303"/>
                <a:gd name="T6" fmla="*/ 263 w 263"/>
                <a:gd name="T7" fmla="*/ 0 h 303"/>
              </a:gdLst>
              <a:ahLst/>
              <a:cxnLst>
                <a:cxn ang="0">
                  <a:pos x="T0" y="T1"/>
                </a:cxn>
                <a:cxn ang="0">
                  <a:pos x="T2" y="T3"/>
                </a:cxn>
                <a:cxn ang="0">
                  <a:pos x="T4" y="T5"/>
                </a:cxn>
                <a:cxn ang="0">
                  <a:pos x="T6" y="T7"/>
                </a:cxn>
              </a:cxnLst>
              <a:rect l="0" t="0" r="r" b="b"/>
              <a:pathLst>
                <a:path w="263" h="303">
                  <a:moveTo>
                    <a:pt x="263" y="0"/>
                  </a:moveTo>
                  <a:lnTo>
                    <a:pt x="0" y="151"/>
                  </a:lnTo>
                  <a:lnTo>
                    <a:pt x="88" y="303"/>
                  </a:lnTo>
                  <a:lnTo>
                    <a:pt x="263" y="0"/>
                  </a:lnTo>
                  <a:close/>
                </a:path>
              </a:pathLst>
            </a:custGeom>
            <a:solidFill>
              <a:srgbClr val="FFFFFF">
                <a:alpha val="9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9781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4_Section/Breaker ">
    <p:spTree>
      <p:nvGrpSpPr>
        <p:cNvPr id="1" name=""/>
        <p:cNvGrpSpPr/>
        <p:nvPr/>
      </p:nvGrpSpPr>
      <p:grpSpPr>
        <a:xfrm>
          <a:off x="0" y="0"/>
          <a:ext cx="0" cy="0"/>
          <a:chOff x="0" y="0"/>
          <a:chExt cx="0" cy="0"/>
        </a:xfrm>
      </p:grpSpPr>
      <p:pic>
        <p:nvPicPr>
          <p:cNvPr id="41" name="Picture 4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48126"/>
            <a:ext cx="12205149" cy="6906136"/>
          </a:xfrm>
          <a:prstGeom prst="rect">
            <a:avLst/>
          </a:prstGeom>
          <a:noFill/>
          <a:ln>
            <a:noFill/>
          </a:ln>
        </p:spPr>
      </p:pic>
      <p:sp>
        <p:nvSpPr>
          <p:cNvPr id="2" name="Title 1"/>
          <p:cNvSpPr>
            <a:spLocks noGrp="1"/>
          </p:cNvSpPr>
          <p:nvPr>
            <p:ph type="ctrTitle"/>
          </p:nvPr>
        </p:nvSpPr>
        <p:spPr>
          <a:xfrm>
            <a:off x="71500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71500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a:xfrm>
            <a:off x="9991557" y="6124008"/>
            <a:ext cx="1841972" cy="571323"/>
            <a:chOff x="8178800" y="5559425"/>
            <a:chExt cx="3106738" cy="963613"/>
          </a:xfrm>
        </p:grpSpPr>
        <p:sp>
          <p:nvSpPr>
            <p:cNvPr id="24" name="Freeform 23"/>
            <p:cNvSpPr>
              <a:spLocks/>
            </p:cNvSpPr>
            <p:nvPr/>
          </p:nvSpPr>
          <p:spPr bwMode="auto">
            <a:xfrm>
              <a:off x="9242425" y="5881688"/>
              <a:ext cx="252413" cy="325438"/>
            </a:xfrm>
            <a:custGeom>
              <a:avLst/>
              <a:gdLst>
                <a:gd name="T0" fmla="*/ 122 w 159"/>
                <a:gd name="T1" fmla="*/ 205 h 205"/>
                <a:gd name="T2" fmla="*/ 122 w 159"/>
                <a:gd name="T3" fmla="*/ 116 h 205"/>
                <a:gd name="T4" fmla="*/ 37 w 159"/>
                <a:gd name="T5" fmla="*/ 116 h 205"/>
                <a:gd name="T6" fmla="*/ 37 w 159"/>
                <a:gd name="T7" fmla="*/ 205 h 205"/>
                <a:gd name="T8" fmla="*/ 0 w 159"/>
                <a:gd name="T9" fmla="*/ 205 h 205"/>
                <a:gd name="T10" fmla="*/ 0 w 159"/>
                <a:gd name="T11" fmla="*/ 0 h 205"/>
                <a:gd name="T12" fmla="*/ 37 w 159"/>
                <a:gd name="T13" fmla="*/ 0 h 205"/>
                <a:gd name="T14" fmla="*/ 37 w 159"/>
                <a:gd name="T15" fmla="*/ 80 h 205"/>
                <a:gd name="T16" fmla="*/ 122 w 159"/>
                <a:gd name="T17" fmla="*/ 80 h 205"/>
                <a:gd name="T18" fmla="*/ 122 w 159"/>
                <a:gd name="T19" fmla="*/ 0 h 205"/>
                <a:gd name="T20" fmla="*/ 159 w 159"/>
                <a:gd name="T21" fmla="*/ 0 h 205"/>
                <a:gd name="T22" fmla="*/ 159 w 159"/>
                <a:gd name="T23" fmla="*/ 205 h 205"/>
                <a:gd name="T24" fmla="*/ 122 w 159"/>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05">
                  <a:moveTo>
                    <a:pt x="122" y="205"/>
                  </a:moveTo>
                  <a:lnTo>
                    <a:pt x="122" y="116"/>
                  </a:lnTo>
                  <a:lnTo>
                    <a:pt x="37" y="116"/>
                  </a:lnTo>
                  <a:lnTo>
                    <a:pt x="37" y="205"/>
                  </a:lnTo>
                  <a:lnTo>
                    <a:pt x="0" y="205"/>
                  </a:lnTo>
                  <a:lnTo>
                    <a:pt x="0" y="0"/>
                  </a:lnTo>
                  <a:lnTo>
                    <a:pt x="37" y="0"/>
                  </a:lnTo>
                  <a:lnTo>
                    <a:pt x="37" y="80"/>
                  </a:lnTo>
                  <a:lnTo>
                    <a:pt x="122" y="80"/>
                  </a:lnTo>
                  <a:lnTo>
                    <a:pt x="122" y="0"/>
                  </a:lnTo>
                  <a:lnTo>
                    <a:pt x="159" y="0"/>
                  </a:lnTo>
                  <a:lnTo>
                    <a:pt x="159" y="205"/>
                  </a:lnTo>
                  <a:lnTo>
                    <a:pt x="122"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9558338" y="5881688"/>
              <a:ext cx="222250" cy="325438"/>
            </a:xfrm>
            <a:custGeom>
              <a:avLst/>
              <a:gdLst>
                <a:gd name="T0" fmla="*/ 0 w 140"/>
                <a:gd name="T1" fmla="*/ 205 h 205"/>
                <a:gd name="T2" fmla="*/ 0 w 140"/>
                <a:gd name="T3" fmla="*/ 0 h 205"/>
                <a:gd name="T4" fmla="*/ 140 w 140"/>
                <a:gd name="T5" fmla="*/ 0 h 205"/>
                <a:gd name="T6" fmla="*/ 140 w 140"/>
                <a:gd name="T7" fmla="*/ 33 h 205"/>
                <a:gd name="T8" fmla="*/ 37 w 140"/>
                <a:gd name="T9" fmla="*/ 33 h 205"/>
                <a:gd name="T10" fmla="*/ 37 w 140"/>
                <a:gd name="T11" fmla="*/ 81 h 205"/>
                <a:gd name="T12" fmla="*/ 127 w 140"/>
                <a:gd name="T13" fmla="*/ 81 h 205"/>
                <a:gd name="T14" fmla="*/ 127 w 140"/>
                <a:gd name="T15" fmla="*/ 115 h 205"/>
                <a:gd name="T16" fmla="*/ 37 w 140"/>
                <a:gd name="T17" fmla="*/ 115 h 205"/>
                <a:gd name="T18" fmla="*/ 37 w 140"/>
                <a:gd name="T19" fmla="*/ 172 h 205"/>
                <a:gd name="T20" fmla="*/ 140 w 140"/>
                <a:gd name="T21" fmla="*/ 172 h 205"/>
                <a:gd name="T22" fmla="*/ 140 w 140"/>
                <a:gd name="T23" fmla="*/ 205 h 205"/>
                <a:gd name="T24" fmla="*/ 0 w 140"/>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5">
                  <a:moveTo>
                    <a:pt x="0" y="205"/>
                  </a:moveTo>
                  <a:lnTo>
                    <a:pt x="0" y="0"/>
                  </a:lnTo>
                  <a:lnTo>
                    <a:pt x="140" y="0"/>
                  </a:lnTo>
                  <a:lnTo>
                    <a:pt x="140" y="33"/>
                  </a:lnTo>
                  <a:lnTo>
                    <a:pt x="37" y="33"/>
                  </a:lnTo>
                  <a:lnTo>
                    <a:pt x="37" y="81"/>
                  </a:lnTo>
                  <a:lnTo>
                    <a:pt x="127" y="81"/>
                  </a:lnTo>
                  <a:lnTo>
                    <a:pt x="127" y="115"/>
                  </a:lnTo>
                  <a:lnTo>
                    <a:pt x="37" y="115"/>
                  </a:lnTo>
                  <a:lnTo>
                    <a:pt x="37" y="172"/>
                  </a:lnTo>
                  <a:lnTo>
                    <a:pt x="140" y="172"/>
                  </a:lnTo>
                  <a:lnTo>
                    <a:pt x="140" y="205"/>
                  </a:lnTo>
                  <a:lnTo>
                    <a:pt x="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9809163" y="5881688"/>
              <a:ext cx="276225" cy="325438"/>
            </a:xfrm>
            <a:custGeom>
              <a:avLst/>
              <a:gdLst>
                <a:gd name="T0" fmla="*/ 133 w 174"/>
                <a:gd name="T1" fmla="*/ 205 h 205"/>
                <a:gd name="T2" fmla="*/ 87 w 174"/>
                <a:gd name="T3" fmla="*/ 131 h 205"/>
                <a:gd name="T4" fmla="*/ 41 w 174"/>
                <a:gd name="T5" fmla="*/ 205 h 205"/>
                <a:gd name="T6" fmla="*/ 0 w 174"/>
                <a:gd name="T7" fmla="*/ 205 h 205"/>
                <a:gd name="T8" fmla="*/ 65 w 174"/>
                <a:gd name="T9" fmla="*/ 101 h 205"/>
                <a:gd name="T10" fmla="*/ 1 w 174"/>
                <a:gd name="T11" fmla="*/ 0 h 205"/>
                <a:gd name="T12" fmla="*/ 42 w 174"/>
                <a:gd name="T13" fmla="*/ 0 h 205"/>
                <a:gd name="T14" fmla="*/ 88 w 174"/>
                <a:gd name="T15" fmla="*/ 72 h 205"/>
                <a:gd name="T16" fmla="*/ 133 w 174"/>
                <a:gd name="T17" fmla="*/ 0 h 205"/>
                <a:gd name="T18" fmla="*/ 173 w 174"/>
                <a:gd name="T19" fmla="*/ 0 h 205"/>
                <a:gd name="T20" fmla="*/ 110 w 174"/>
                <a:gd name="T21" fmla="*/ 101 h 205"/>
                <a:gd name="T22" fmla="*/ 174 w 174"/>
                <a:gd name="T23" fmla="*/ 205 h 205"/>
                <a:gd name="T24" fmla="*/ 133 w 174"/>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05">
                  <a:moveTo>
                    <a:pt x="133" y="205"/>
                  </a:moveTo>
                  <a:lnTo>
                    <a:pt x="87" y="131"/>
                  </a:lnTo>
                  <a:lnTo>
                    <a:pt x="41" y="205"/>
                  </a:lnTo>
                  <a:lnTo>
                    <a:pt x="0" y="205"/>
                  </a:lnTo>
                  <a:lnTo>
                    <a:pt x="65" y="101"/>
                  </a:lnTo>
                  <a:lnTo>
                    <a:pt x="1" y="0"/>
                  </a:lnTo>
                  <a:lnTo>
                    <a:pt x="42" y="0"/>
                  </a:lnTo>
                  <a:lnTo>
                    <a:pt x="88" y="72"/>
                  </a:lnTo>
                  <a:lnTo>
                    <a:pt x="133" y="0"/>
                  </a:lnTo>
                  <a:lnTo>
                    <a:pt x="173" y="0"/>
                  </a:lnTo>
                  <a:lnTo>
                    <a:pt x="110" y="101"/>
                  </a:lnTo>
                  <a:lnTo>
                    <a:pt x="174" y="205"/>
                  </a:lnTo>
                  <a:lnTo>
                    <a:pt x="133"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10088563" y="5881688"/>
              <a:ext cx="293688" cy="325438"/>
            </a:xfrm>
            <a:custGeom>
              <a:avLst/>
              <a:gdLst>
                <a:gd name="T0" fmla="*/ 146 w 185"/>
                <a:gd name="T1" fmla="*/ 205 h 205"/>
                <a:gd name="T2" fmla="*/ 133 w 185"/>
                <a:gd name="T3" fmla="*/ 166 h 205"/>
                <a:gd name="T4" fmla="*/ 51 w 185"/>
                <a:gd name="T5" fmla="*/ 166 h 205"/>
                <a:gd name="T6" fmla="*/ 38 w 185"/>
                <a:gd name="T7" fmla="*/ 205 h 205"/>
                <a:gd name="T8" fmla="*/ 0 w 185"/>
                <a:gd name="T9" fmla="*/ 205 h 205"/>
                <a:gd name="T10" fmla="*/ 72 w 185"/>
                <a:gd name="T11" fmla="*/ 0 h 205"/>
                <a:gd name="T12" fmla="*/ 113 w 185"/>
                <a:gd name="T13" fmla="*/ 0 h 205"/>
                <a:gd name="T14" fmla="*/ 185 w 185"/>
                <a:gd name="T15" fmla="*/ 205 h 205"/>
                <a:gd name="T16" fmla="*/ 146 w 185"/>
                <a:gd name="T17" fmla="*/ 205 h 205"/>
                <a:gd name="T18" fmla="*/ 92 w 185"/>
                <a:gd name="T19" fmla="*/ 45 h 205"/>
                <a:gd name="T20" fmla="*/ 63 w 185"/>
                <a:gd name="T21" fmla="*/ 132 h 205"/>
                <a:gd name="T22" fmla="*/ 121 w 185"/>
                <a:gd name="T23" fmla="*/ 132 h 205"/>
                <a:gd name="T24" fmla="*/ 92 w 185"/>
                <a:gd name="T25" fmla="*/ 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05">
                  <a:moveTo>
                    <a:pt x="146" y="205"/>
                  </a:moveTo>
                  <a:lnTo>
                    <a:pt x="133" y="166"/>
                  </a:lnTo>
                  <a:lnTo>
                    <a:pt x="51" y="166"/>
                  </a:lnTo>
                  <a:lnTo>
                    <a:pt x="38" y="205"/>
                  </a:lnTo>
                  <a:lnTo>
                    <a:pt x="0" y="205"/>
                  </a:lnTo>
                  <a:lnTo>
                    <a:pt x="72" y="0"/>
                  </a:lnTo>
                  <a:lnTo>
                    <a:pt x="113" y="0"/>
                  </a:lnTo>
                  <a:lnTo>
                    <a:pt x="185" y="205"/>
                  </a:lnTo>
                  <a:lnTo>
                    <a:pt x="146" y="205"/>
                  </a:lnTo>
                  <a:close/>
                  <a:moveTo>
                    <a:pt x="92" y="45"/>
                  </a:moveTo>
                  <a:lnTo>
                    <a:pt x="63" y="132"/>
                  </a:lnTo>
                  <a:lnTo>
                    <a:pt x="121" y="132"/>
                  </a:lnTo>
                  <a:lnTo>
                    <a:pt x="92"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0394950" y="5875338"/>
              <a:ext cx="265113" cy="338138"/>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0709275" y="5875338"/>
              <a:ext cx="269875" cy="338138"/>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1025188" y="5881688"/>
              <a:ext cx="260350" cy="325438"/>
            </a:xfrm>
            <a:custGeom>
              <a:avLst/>
              <a:gdLst>
                <a:gd name="T0" fmla="*/ 125 w 164"/>
                <a:gd name="T1" fmla="*/ 205 h 205"/>
                <a:gd name="T2" fmla="*/ 36 w 164"/>
                <a:gd name="T3" fmla="*/ 64 h 205"/>
                <a:gd name="T4" fmla="*/ 36 w 164"/>
                <a:gd name="T5" fmla="*/ 205 h 205"/>
                <a:gd name="T6" fmla="*/ 0 w 164"/>
                <a:gd name="T7" fmla="*/ 205 h 205"/>
                <a:gd name="T8" fmla="*/ 0 w 164"/>
                <a:gd name="T9" fmla="*/ 0 h 205"/>
                <a:gd name="T10" fmla="*/ 39 w 164"/>
                <a:gd name="T11" fmla="*/ 0 h 205"/>
                <a:gd name="T12" fmla="*/ 127 w 164"/>
                <a:gd name="T13" fmla="*/ 139 h 205"/>
                <a:gd name="T14" fmla="*/ 127 w 164"/>
                <a:gd name="T15" fmla="*/ 0 h 205"/>
                <a:gd name="T16" fmla="*/ 164 w 164"/>
                <a:gd name="T17" fmla="*/ 0 h 205"/>
                <a:gd name="T18" fmla="*/ 164 w 164"/>
                <a:gd name="T19" fmla="*/ 205 h 205"/>
                <a:gd name="T20" fmla="*/ 125 w 164"/>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05">
                  <a:moveTo>
                    <a:pt x="125" y="205"/>
                  </a:moveTo>
                  <a:lnTo>
                    <a:pt x="36" y="64"/>
                  </a:lnTo>
                  <a:lnTo>
                    <a:pt x="36" y="205"/>
                  </a:lnTo>
                  <a:lnTo>
                    <a:pt x="0" y="205"/>
                  </a:lnTo>
                  <a:lnTo>
                    <a:pt x="0" y="0"/>
                  </a:lnTo>
                  <a:lnTo>
                    <a:pt x="39" y="0"/>
                  </a:lnTo>
                  <a:lnTo>
                    <a:pt x="127" y="139"/>
                  </a:lnTo>
                  <a:lnTo>
                    <a:pt x="127" y="0"/>
                  </a:lnTo>
                  <a:lnTo>
                    <a:pt x="164" y="0"/>
                  </a:lnTo>
                  <a:lnTo>
                    <a:pt x="164" y="205"/>
                  </a:lnTo>
                  <a:lnTo>
                    <a:pt x="125"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8596313" y="6281738"/>
              <a:ext cx="417513" cy="241300"/>
            </a:xfrm>
            <a:custGeom>
              <a:avLst/>
              <a:gdLst>
                <a:gd name="T0" fmla="*/ 88 w 263"/>
                <a:gd name="T1" fmla="*/ 0 h 152"/>
                <a:gd name="T2" fmla="*/ 0 w 263"/>
                <a:gd name="T3" fmla="*/ 152 h 152"/>
                <a:gd name="T4" fmla="*/ 263 w 263"/>
                <a:gd name="T5" fmla="*/ 0 h 152"/>
                <a:gd name="T6" fmla="*/ 88 w 263"/>
                <a:gd name="T7" fmla="*/ 0 h 152"/>
              </a:gdLst>
              <a:ahLst/>
              <a:cxnLst>
                <a:cxn ang="0">
                  <a:pos x="T0" y="T1"/>
                </a:cxn>
                <a:cxn ang="0">
                  <a:pos x="T2" y="T3"/>
                </a:cxn>
                <a:cxn ang="0">
                  <a:pos x="T4" y="T5"/>
                </a:cxn>
                <a:cxn ang="0">
                  <a:pos x="T6" y="T7"/>
                </a:cxn>
              </a:cxnLst>
              <a:rect l="0" t="0" r="r" b="b"/>
              <a:pathLst>
                <a:path w="263" h="152">
                  <a:moveTo>
                    <a:pt x="88" y="0"/>
                  </a:moveTo>
                  <a:lnTo>
                    <a:pt x="0" y="152"/>
                  </a:lnTo>
                  <a:lnTo>
                    <a:pt x="263" y="0"/>
                  </a:lnTo>
                  <a:lnTo>
                    <a:pt x="88"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8736013" y="5799138"/>
              <a:ext cx="277813" cy="482600"/>
            </a:xfrm>
            <a:custGeom>
              <a:avLst/>
              <a:gdLst>
                <a:gd name="T0" fmla="*/ 175 w 175"/>
                <a:gd name="T1" fmla="*/ 304 h 304"/>
                <a:gd name="T2" fmla="*/ 175 w 175"/>
                <a:gd name="T3" fmla="*/ 0 h 304"/>
                <a:gd name="T4" fmla="*/ 175 w 175"/>
                <a:gd name="T5" fmla="*/ 0 h 304"/>
                <a:gd name="T6" fmla="*/ 0 w 175"/>
                <a:gd name="T7" fmla="*/ 304 h 304"/>
                <a:gd name="T8" fmla="*/ 175 w 175"/>
                <a:gd name="T9" fmla="*/ 304 h 304"/>
              </a:gdLst>
              <a:ahLst/>
              <a:cxnLst>
                <a:cxn ang="0">
                  <a:pos x="T0" y="T1"/>
                </a:cxn>
                <a:cxn ang="0">
                  <a:pos x="T2" y="T3"/>
                </a:cxn>
                <a:cxn ang="0">
                  <a:pos x="T4" y="T5"/>
                </a:cxn>
                <a:cxn ang="0">
                  <a:pos x="T6" y="T7"/>
                </a:cxn>
                <a:cxn ang="0">
                  <a:pos x="T8" y="T9"/>
                </a:cxn>
              </a:cxnLst>
              <a:rect l="0" t="0" r="r" b="b"/>
              <a:pathLst>
                <a:path w="175" h="304">
                  <a:moveTo>
                    <a:pt x="175" y="304"/>
                  </a:moveTo>
                  <a:lnTo>
                    <a:pt x="175" y="0"/>
                  </a:lnTo>
                  <a:lnTo>
                    <a:pt x="175" y="0"/>
                  </a:lnTo>
                  <a:lnTo>
                    <a:pt x="0" y="304"/>
                  </a:lnTo>
                  <a:lnTo>
                    <a:pt x="175" y="304"/>
                  </a:lnTo>
                  <a:close/>
                </a:path>
              </a:pathLst>
            </a:custGeom>
            <a:solidFill>
              <a:schemeClr val="bg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8318500" y="5559425"/>
              <a:ext cx="277813" cy="603250"/>
            </a:xfrm>
            <a:custGeom>
              <a:avLst/>
              <a:gdLst>
                <a:gd name="T0" fmla="*/ 43 w 175"/>
                <a:gd name="T1" fmla="*/ 380 h 380"/>
                <a:gd name="T2" fmla="*/ 175 w 175"/>
                <a:gd name="T3" fmla="*/ 303 h 380"/>
                <a:gd name="T4" fmla="*/ 175 w 175"/>
                <a:gd name="T5" fmla="*/ 0 h 380"/>
                <a:gd name="T6" fmla="*/ 0 w 175"/>
                <a:gd name="T7" fmla="*/ 303 h 380"/>
                <a:gd name="T8" fmla="*/ 43 w 175"/>
                <a:gd name="T9" fmla="*/ 380 h 380"/>
              </a:gdLst>
              <a:ahLst/>
              <a:cxnLst>
                <a:cxn ang="0">
                  <a:pos x="T0" y="T1"/>
                </a:cxn>
                <a:cxn ang="0">
                  <a:pos x="T2" y="T3"/>
                </a:cxn>
                <a:cxn ang="0">
                  <a:pos x="T4" y="T5"/>
                </a:cxn>
                <a:cxn ang="0">
                  <a:pos x="T6" y="T7"/>
                </a:cxn>
                <a:cxn ang="0">
                  <a:pos x="T8" y="T9"/>
                </a:cxn>
              </a:cxnLst>
              <a:rect l="0" t="0" r="r" b="b"/>
              <a:pathLst>
                <a:path w="175" h="380">
                  <a:moveTo>
                    <a:pt x="43" y="380"/>
                  </a:moveTo>
                  <a:lnTo>
                    <a:pt x="175" y="303"/>
                  </a:lnTo>
                  <a:lnTo>
                    <a:pt x="175" y="0"/>
                  </a:lnTo>
                  <a:lnTo>
                    <a:pt x="0" y="303"/>
                  </a:lnTo>
                  <a:lnTo>
                    <a:pt x="43" y="38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8456613" y="6281738"/>
              <a:ext cx="139700" cy="241300"/>
            </a:xfrm>
            <a:custGeom>
              <a:avLst/>
              <a:gdLst>
                <a:gd name="T0" fmla="*/ 0 w 88"/>
                <a:gd name="T1" fmla="*/ 0 h 152"/>
                <a:gd name="T2" fmla="*/ 88 w 88"/>
                <a:gd name="T3" fmla="*/ 152 h 152"/>
                <a:gd name="T4" fmla="*/ 88 w 88"/>
                <a:gd name="T5" fmla="*/ 0 h 152"/>
                <a:gd name="T6" fmla="*/ 0 w 88"/>
                <a:gd name="T7" fmla="*/ 0 h 152"/>
              </a:gdLst>
              <a:ahLst/>
              <a:cxnLst>
                <a:cxn ang="0">
                  <a:pos x="T0" y="T1"/>
                </a:cxn>
                <a:cxn ang="0">
                  <a:pos x="T2" y="T3"/>
                </a:cxn>
                <a:cxn ang="0">
                  <a:pos x="T4" y="T5"/>
                </a:cxn>
                <a:cxn ang="0">
                  <a:pos x="T6" y="T7"/>
                </a:cxn>
              </a:cxnLst>
              <a:rect l="0" t="0" r="r" b="b"/>
              <a:pathLst>
                <a:path w="88" h="152">
                  <a:moveTo>
                    <a:pt x="0" y="0"/>
                  </a:moveTo>
                  <a:lnTo>
                    <a:pt x="88" y="152"/>
                  </a:lnTo>
                  <a:lnTo>
                    <a:pt x="88" y="0"/>
                  </a:lnTo>
                  <a:lnTo>
                    <a:pt x="0"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8386762" y="6040438"/>
              <a:ext cx="209551" cy="241301"/>
            </a:xfrm>
            <a:custGeom>
              <a:avLst/>
              <a:gdLst>
                <a:gd name="T0" fmla="*/ 132 w 132"/>
                <a:gd name="T1" fmla="*/ 0 h 152"/>
                <a:gd name="T2" fmla="*/ 0 w 132"/>
                <a:gd name="T3" fmla="*/ 77 h 152"/>
                <a:gd name="T4" fmla="*/ 44 w 132"/>
                <a:gd name="T5" fmla="*/ 152 h 152"/>
                <a:gd name="T6" fmla="*/ 132 w 132"/>
                <a:gd name="T7" fmla="*/ 152 h 152"/>
                <a:gd name="T8" fmla="*/ 132 w 132"/>
                <a:gd name="T9" fmla="*/ 0 h 152"/>
              </a:gdLst>
              <a:ahLst/>
              <a:cxnLst>
                <a:cxn ang="0">
                  <a:pos x="T0" y="T1"/>
                </a:cxn>
                <a:cxn ang="0">
                  <a:pos x="T2" y="T3"/>
                </a:cxn>
                <a:cxn ang="0">
                  <a:pos x="T4" y="T5"/>
                </a:cxn>
                <a:cxn ang="0">
                  <a:pos x="T6" y="T7"/>
                </a:cxn>
                <a:cxn ang="0">
                  <a:pos x="T8" y="T9"/>
                </a:cxn>
              </a:cxnLst>
              <a:rect l="0" t="0" r="r" b="b"/>
              <a:pathLst>
                <a:path w="132" h="152">
                  <a:moveTo>
                    <a:pt x="132" y="0"/>
                  </a:moveTo>
                  <a:lnTo>
                    <a:pt x="0" y="77"/>
                  </a:lnTo>
                  <a:lnTo>
                    <a:pt x="44" y="152"/>
                  </a:lnTo>
                  <a:lnTo>
                    <a:pt x="132" y="152"/>
                  </a:lnTo>
                  <a:lnTo>
                    <a:pt x="132" y="0"/>
                  </a:lnTo>
                  <a:close/>
                </a:path>
              </a:pathLst>
            </a:custGeom>
            <a:solidFill>
              <a:srgbClr val="FFFFFF">
                <a:alpha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8178800" y="6162675"/>
              <a:ext cx="277813" cy="119063"/>
            </a:xfrm>
            <a:custGeom>
              <a:avLst/>
              <a:gdLst>
                <a:gd name="T0" fmla="*/ 0 w 175"/>
                <a:gd name="T1" fmla="*/ 75 h 75"/>
                <a:gd name="T2" fmla="*/ 175 w 175"/>
                <a:gd name="T3" fmla="*/ 75 h 75"/>
                <a:gd name="T4" fmla="*/ 131 w 175"/>
                <a:gd name="T5" fmla="*/ 0 h 75"/>
                <a:gd name="T6" fmla="*/ 0 w 175"/>
                <a:gd name="T7" fmla="*/ 75 h 75"/>
              </a:gdLst>
              <a:ahLst/>
              <a:cxnLst>
                <a:cxn ang="0">
                  <a:pos x="T0" y="T1"/>
                </a:cxn>
                <a:cxn ang="0">
                  <a:pos x="T2" y="T3"/>
                </a:cxn>
                <a:cxn ang="0">
                  <a:pos x="T4" y="T5"/>
                </a:cxn>
                <a:cxn ang="0">
                  <a:pos x="T6" y="T7"/>
                </a:cxn>
              </a:cxnLst>
              <a:rect l="0" t="0" r="r" b="b"/>
              <a:pathLst>
                <a:path w="175" h="75">
                  <a:moveTo>
                    <a:pt x="0" y="75"/>
                  </a:moveTo>
                  <a:lnTo>
                    <a:pt x="175" y="75"/>
                  </a:lnTo>
                  <a:lnTo>
                    <a:pt x="131" y="0"/>
                  </a:lnTo>
                  <a:lnTo>
                    <a:pt x="0" y="75"/>
                  </a:lnTo>
                  <a:close/>
                </a:path>
              </a:pathLst>
            </a:custGeom>
            <a:solidFill>
              <a:schemeClr val="bg1">
                <a:alpha val="4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8596313" y="5799138"/>
              <a:ext cx="417513" cy="482600"/>
            </a:xfrm>
            <a:custGeom>
              <a:avLst/>
              <a:gdLst>
                <a:gd name="T0" fmla="*/ 88 w 263"/>
                <a:gd name="T1" fmla="*/ 304 h 304"/>
                <a:gd name="T2" fmla="*/ 263 w 263"/>
                <a:gd name="T3" fmla="*/ 0 h 304"/>
                <a:gd name="T4" fmla="*/ 0 w 263"/>
                <a:gd name="T5" fmla="*/ 152 h 304"/>
                <a:gd name="T6" fmla="*/ 0 w 263"/>
                <a:gd name="T7" fmla="*/ 304 h 304"/>
                <a:gd name="T8" fmla="*/ 88 w 263"/>
                <a:gd name="T9" fmla="*/ 304 h 304"/>
              </a:gdLst>
              <a:ahLst/>
              <a:cxnLst>
                <a:cxn ang="0">
                  <a:pos x="T0" y="T1"/>
                </a:cxn>
                <a:cxn ang="0">
                  <a:pos x="T2" y="T3"/>
                </a:cxn>
                <a:cxn ang="0">
                  <a:pos x="T4" y="T5"/>
                </a:cxn>
                <a:cxn ang="0">
                  <a:pos x="T6" y="T7"/>
                </a:cxn>
                <a:cxn ang="0">
                  <a:pos x="T8" y="T9"/>
                </a:cxn>
              </a:cxnLst>
              <a:rect l="0" t="0" r="r" b="b"/>
              <a:pathLst>
                <a:path w="263" h="304">
                  <a:moveTo>
                    <a:pt x="88" y="304"/>
                  </a:moveTo>
                  <a:lnTo>
                    <a:pt x="263" y="0"/>
                  </a:lnTo>
                  <a:lnTo>
                    <a:pt x="0" y="152"/>
                  </a:lnTo>
                  <a:lnTo>
                    <a:pt x="0" y="304"/>
                  </a:lnTo>
                  <a:lnTo>
                    <a:pt x="88" y="304"/>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8178800" y="5799138"/>
              <a:ext cx="139700" cy="482600"/>
            </a:xfrm>
            <a:custGeom>
              <a:avLst/>
              <a:gdLst>
                <a:gd name="T0" fmla="*/ 0 w 88"/>
                <a:gd name="T1" fmla="*/ 0 h 304"/>
                <a:gd name="T2" fmla="*/ 0 w 88"/>
                <a:gd name="T3" fmla="*/ 304 h 304"/>
                <a:gd name="T4" fmla="*/ 88 w 88"/>
                <a:gd name="T5" fmla="*/ 152 h 304"/>
                <a:gd name="T6" fmla="*/ 0 w 88"/>
                <a:gd name="T7" fmla="*/ 0 h 304"/>
              </a:gdLst>
              <a:ahLst/>
              <a:cxnLst>
                <a:cxn ang="0">
                  <a:pos x="T0" y="T1"/>
                </a:cxn>
                <a:cxn ang="0">
                  <a:pos x="T2" y="T3"/>
                </a:cxn>
                <a:cxn ang="0">
                  <a:pos x="T4" y="T5"/>
                </a:cxn>
                <a:cxn ang="0">
                  <a:pos x="T6" y="T7"/>
                </a:cxn>
              </a:cxnLst>
              <a:rect l="0" t="0" r="r" b="b"/>
              <a:pathLst>
                <a:path w="88" h="304">
                  <a:moveTo>
                    <a:pt x="0" y="0"/>
                  </a:moveTo>
                  <a:lnTo>
                    <a:pt x="0" y="304"/>
                  </a:lnTo>
                  <a:lnTo>
                    <a:pt x="88" y="152"/>
                  </a:lnTo>
                  <a:lnTo>
                    <a:pt x="0" y="0"/>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8178800" y="5559425"/>
              <a:ext cx="417513" cy="481013"/>
            </a:xfrm>
            <a:custGeom>
              <a:avLst/>
              <a:gdLst>
                <a:gd name="T0" fmla="*/ 263 w 263"/>
                <a:gd name="T1" fmla="*/ 0 h 303"/>
                <a:gd name="T2" fmla="*/ 0 w 263"/>
                <a:gd name="T3" fmla="*/ 151 h 303"/>
                <a:gd name="T4" fmla="*/ 88 w 263"/>
                <a:gd name="T5" fmla="*/ 303 h 303"/>
                <a:gd name="T6" fmla="*/ 263 w 263"/>
                <a:gd name="T7" fmla="*/ 0 h 303"/>
              </a:gdLst>
              <a:ahLst/>
              <a:cxnLst>
                <a:cxn ang="0">
                  <a:pos x="T0" y="T1"/>
                </a:cxn>
                <a:cxn ang="0">
                  <a:pos x="T2" y="T3"/>
                </a:cxn>
                <a:cxn ang="0">
                  <a:pos x="T4" y="T5"/>
                </a:cxn>
                <a:cxn ang="0">
                  <a:pos x="T6" y="T7"/>
                </a:cxn>
              </a:cxnLst>
              <a:rect l="0" t="0" r="r" b="b"/>
              <a:pathLst>
                <a:path w="263" h="303">
                  <a:moveTo>
                    <a:pt x="263" y="0"/>
                  </a:moveTo>
                  <a:lnTo>
                    <a:pt x="0" y="151"/>
                  </a:lnTo>
                  <a:lnTo>
                    <a:pt x="88" y="303"/>
                  </a:lnTo>
                  <a:lnTo>
                    <a:pt x="263" y="0"/>
                  </a:lnTo>
                  <a:close/>
                </a:path>
              </a:pathLst>
            </a:custGeom>
            <a:solidFill>
              <a:srgbClr val="FFFFFF">
                <a:alpha val="9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87928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Agenda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083" y="-1"/>
            <a:ext cx="12224084" cy="5823285"/>
          </a:xfrm>
          <a:prstGeom prst="rect">
            <a:avLst/>
          </a:prstGeom>
        </p:spPr>
      </p:pic>
      <p:sp>
        <p:nvSpPr>
          <p:cNvPr id="3" name="Content Placeholder 2"/>
          <p:cNvSpPr>
            <a:spLocks noGrp="1"/>
          </p:cNvSpPr>
          <p:nvPr>
            <p:ph idx="1"/>
          </p:nvPr>
        </p:nvSpPr>
        <p:spPr>
          <a:xfrm>
            <a:off x="373582" y="1478780"/>
            <a:ext cx="4704941"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381000" y="647700"/>
            <a:ext cx="3657600" cy="495300"/>
          </a:xfrm>
        </p:spPr>
        <p:txBody>
          <a:bodyPr>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5616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3249366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Rectangle 3"/>
          <p:cNvSpPr/>
          <p:nvPr userDrawn="1"/>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1768" y="0"/>
            <a:ext cx="8470232" cy="4035032"/>
          </a:xfrm>
          <a:prstGeom prst="rect">
            <a:avLst/>
          </a:prstGeom>
        </p:spPr>
      </p:pic>
      <p:sp>
        <p:nvSpPr>
          <p:cNvPr id="2" name="Title 1"/>
          <p:cNvSpPr>
            <a:spLocks noGrp="1"/>
          </p:cNvSpPr>
          <p:nvPr>
            <p:ph type="title"/>
          </p:nvPr>
        </p:nvSpPr>
        <p:spPr>
          <a:xfrm>
            <a:off x="381001" y="647700"/>
            <a:ext cx="6467723" cy="495300"/>
          </a:xfrm>
        </p:spPr>
        <p:txBody>
          <a:bodyPr/>
          <a:lstStyle/>
          <a:p>
            <a:r>
              <a:rPr lang="en-US" dirty="0"/>
              <a:t>Click to edit Master title style</a:t>
            </a:r>
          </a:p>
        </p:txBody>
      </p:sp>
      <p:sp>
        <p:nvSpPr>
          <p:cNvPr id="6" name="Content Placeholder 2"/>
          <p:cNvSpPr>
            <a:spLocks noGrp="1"/>
          </p:cNvSpPr>
          <p:nvPr>
            <p:ph idx="1"/>
          </p:nvPr>
        </p:nvSpPr>
        <p:spPr>
          <a:xfrm>
            <a:off x="373582" y="1478780"/>
            <a:ext cx="6460965"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90186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3" name="Rectangle 22"/>
          <p:cNvSpPr/>
          <p:nvPr userDrawn="1"/>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65184" y="0"/>
            <a:ext cx="4940968" cy="2353768"/>
          </a:xfrm>
          <a:prstGeom prst="rect">
            <a:avLst/>
          </a:prstGeom>
        </p:spPr>
      </p:pic>
      <p:sp>
        <p:nvSpPr>
          <p:cNvPr id="2" name="Title 1"/>
          <p:cNvSpPr>
            <a:spLocks noGrp="1"/>
          </p:cNvSpPr>
          <p:nvPr>
            <p:ph type="title"/>
          </p:nvPr>
        </p:nvSpPr>
        <p:spPr>
          <a:xfrm>
            <a:off x="381003" y="647700"/>
            <a:ext cx="9090484" cy="495300"/>
          </a:xfrm>
        </p:spPr>
        <p:txBody>
          <a:bodyPr/>
          <a:lstStyle/>
          <a:p>
            <a:r>
              <a:rPr lang="en-US" dirty="0"/>
              <a:t>Click to edit Master title style</a:t>
            </a:r>
          </a:p>
        </p:txBody>
      </p:sp>
      <p:sp>
        <p:nvSpPr>
          <p:cNvPr id="3" name="Content Placeholder 2"/>
          <p:cNvSpPr>
            <a:spLocks noGrp="1"/>
          </p:cNvSpPr>
          <p:nvPr>
            <p:ph idx="1"/>
          </p:nvPr>
        </p:nvSpPr>
        <p:spPr>
          <a:xfrm>
            <a:off x="373582" y="1476304"/>
            <a:ext cx="5305375" cy="4467296"/>
          </a:xfrm>
          <a:prstGeom prst="rect">
            <a:avLst/>
          </a:prstGeom>
        </p:spPr>
        <p:txBody>
          <a:bodyPr>
            <a:noAutofit/>
          </a:bodyPr>
          <a:lstStyle>
            <a:lvl1pPr marL="231775" indent="-231775">
              <a:lnSpc>
                <a:spcPct val="100000"/>
              </a:lnSpc>
              <a:spcBef>
                <a:spcPts val="200"/>
              </a:spcBef>
              <a:spcAft>
                <a:spcPts val="200"/>
              </a:spcAft>
              <a:buClr>
                <a:srgbClr val="0098BA"/>
              </a:buClr>
              <a:buFont typeface="+mj-lt"/>
              <a:buAutoNum type="arabicPeriod"/>
              <a:tabLst>
                <a:tab pos="0" algn="l"/>
              </a:tabLst>
              <a:defRPr lang="en-US" sz="1600" kern="1200" dirty="0" smtClean="0">
                <a:solidFill>
                  <a:srgbClr val="545559"/>
                </a:solidFill>
                <a:latin typeface="+mn-lt"/>
                <a:ea typeface="+mn-ea"/>
                <a:cs typeface="+mn-cs"/>
              </a:defRPr>
            </a:lvl1pPr>
            <a:lvl2pPr marL="645271" indent="-297634">
              <a:lnSpc>
                <a:spcPct val="100000"/>
              </a:lnSpc>
              <a:spcBef>
                <a:spcPts val="450"/>
              </a:spcBef>
              <a:spcAft>
                <a:spcPts val="450"/>
              </a:spcAft>
              <a:buFont typeface="+mj-lt"/>
              <a:buAutoNum type="alphaLcParenR"/>
              <a:defRPr lang="en-US" sz="1400" kern="1200" dirty="0" smtClean="0">
                <a:solidFill>
                  <a:srgbClr val="545559"/>
                </a:solidFill>
                <a:latin typeface="+mn-lt"/>
                <a:ea typeface="+mn-ea"/>
                <a:cs typeface="+mn-cs"/>
              </a:defRPr>
            </a:lvl2pPr>
            <a:lvl4pPr>
              <a:buClr>
                <a:srgbClr val="545559"/>
              </a:buClr>
              <a:buSzPct val="106000"/>
              <a:defRPr/>
            </a:lvl4pPr>
            <a:lvl5pPr>
              <a:buClr>
                <a:srgbClr val="545559"/>
              </a:buClr>
              <a:buSzPct val="93000"/>
              <a:defRPr sz="975"/>
            </a:lvl5pPr>
          </a:lstStyle>
          <a:p>
            <a:pPr marL="342900" lvl="0" indent="-342900" algn="l" defTabSz="685749" rtl="0" eaLnBrk="1" latinLnBrk="0" hangingPunct="1">
              <a:lnSpc>
                <a:spcPct val="100000"/>
              </a:lnSpc>
              <a:spcBef>
                <a:spcPts val="200"/>
              </a:spcBef>
              <a:spcAft>
                <a:spcPts val="200"/>
              </a:spcAft>
              <a:buClr>
                <a:srgbClr val="0098BA"/>
              </a:buClr>
              <a:buFont typeface="+mj-lt"/>
              <a:buAutoNum type="arabicPeriod"/>
            </a:pPr>
            <a:r>
              <a:rPr lang="en-US" dirty="0"/>
              <a:t>Click to edit Master text styles</a:t>
            </a:r>
          </a:p>
          <a:p>
            <a:pPr marL="645271" lvl="1" indent="-297634" algn="l" defTabSz="685749" rtl="0" eaLnBrk="1" latinLnBrk="0" hangingPunct="1">
              <a:lnSpc>
                <a:spcPct val="100000"/>
              </a:lnSpc>
              <a:spcBef>
                <a:spcPts val="450"/>
              </a:spcBef>
              <a:spcAft>
                <a:spcPts val="450"/>
              </a:spcAft>
              <a:buClr>
                <a:srgbClr val="74B543"/>
              </a:buClr>
              <a:buFont typeface="+mj-lt"/>
              <a:buAutoNum type="alphaLcParenR"/>
            </a:pPr>
            <a:r>
              <a:rPr lang="en-US" dirty="0"/>
              <a:t>Second level</a:t>
            </a:r>
          </a:p>
          <a:p>
            <a:pPr marL="342900" lvl="0" indent="-342900" algn="l" defTabSz="685749" rtl="0" eaLnBrk="1" latinLnBrk="0" hangingPunct="1">
              <a:lnSpc>
                <a:spcPct val="100000"/>
              </a:lnSpc>
              <a:spcBef>
                <a:spcPts val="200"/>
              </a:spcBef>
              <a:spcAft>
                <a:spcPts val="200"/>
              </a:spcAft>
              <a:buClr>
                <a:srgbClr val="0098BA"/>
              </a:buClr>
              <a:buFont typeface="+mj-lt"/>
              <a:buAutoNum type="arabicPeriod"/>
            </a:pPr>
            <a:endParaRPr lang="en-US" dirty="0"/>
          </a:p>
        </p:txBody>
      </p:sp>
      <p:sp>
        <p:nvSpPr>
          <p:cNvPr id="27" name="Content Placeholder 2"/>
          <p:cNvSpPr>
            <a:spLocks noGrp="1"/>
          </p:cNvSpPr>
          <p:nvPr>
            <p:ph idx="13"/>
          </p:nvPr>
        </p:nvSpPr>
        <p:spPr>
          <a:xfrm>
            <a:off x="5943137" y="1476304"/>
            <a:ext cx="5303520" cy="4467296"/>
          </a:xfrm>
          <a:prstGeom prst="rect">
            <a:avLst/>
          </a:prstGeom>
        </p:spPr>
        <p:txBody>
          <a:bodyPr>
            <a:noAutofit/>
          </a:bodyPr>
          <a:lstStyle>
            <a:lvl1pPr marL="0" indent="0">
              <a:lnSpc>
                <a:spcPct val="100000"/>
              </a:lnSpc>
              <a:spcBef>
                <a:spcPts val="200"/>
              </a:spcBef>
              <a:spcAft>
                <a:spcPts val="200"/>
              </a:spcAft>
              <a:buClr>
                <a:srgbClr val="0098BA"/>
              </a:buClr>
              <a:buFont typeface="+mj-lt"/>
              <a:buAutoNum type="arabicPeriod" startAt="11"/>
              <a:defRPr lang="en-US" sz="1600" kern="1200" dirty="0" smtClean="0">
                <a:solidFill>
                  <a:srgbClr val="545559"/>
                </a:solidFill>
                <a:latin typeface="+mn-lt"/>
                <a:ea typeface="+mn-ea"/>
                <a:cs typeface="+mn-cs"/>
              </a:defRPr>
            </a:lvl1pPr>
            <a:lvl2pPr marL="645271" indent="-297634">
              <a:lnSpc>
                <a:spcPct val="100000"/>
              </a:lnSpc>
              <a:spcBef>
                <a:spcPts val="450"/>
              </a:spcBef>
              <a:spcAft>
                <a:spcPts val="450"/>
              </a:spcAft>
              <a:buFont typeface="+mj-lt"/>
              <a:buAutoNum type="alphaLcParenR"/>
              <a:defRPr lang="en-US" sz="1400" kern="1200" dirty="0" smtClean="0">
                <a:solidFill>
                  <a:srgbClr val="545559"/>
                </a:solidFill>
                <a:latin typeface="+mn-lt"/>
                <a:ea typeface="+mn-ea"/>
                <a:cs typeface="+mn-cs"/>
              </a:defRPr>
            </a:lvl2pPr>
            <a:lvl4pPr>
              <a:buClr>
                <a:srgbClr val="545559"/>
              </a:buClr>
              <a:buSzPct val="106000"/>
              <a:defRPr/>
            </a:lvl4pPr>
            <a:lvl5pPr>
              <a:buClr>
                <a:srgbClr val="545559"/>
              </a:buClr>
              <a:buSzPct val="93000"/>
              <a:defRPr sz="975"/>
            </a:lvl5pPr>
          </a:lstStyle>
          <a:p>
            <a:pPr marL="342900" lvl="0" indent="-342900" algn="l" defTabSz="685749" rtl="0" eaLnBrk="1" latinLnBrk="0" hangingPunct="1">
              <a:lnSpc>
                <a:spcPct val="100000"/>
              </a:lnSpc>
              <a:spcBef>
                <a:spcPts val="200"/>
              </a:spcBef>
              <a:spcAft>
                <a:spcPts val="200"/>
              </a:spcAft>
              <a:buClr>
                <a:srgbClr val="0098BA"/>
              </a:buClr>
              <a:buFont typeface="+mj-lt"/>
              <a:buAutoNum type="arabicPeriod"/>
            </a:pPr>
            <a:r>
              <a:rPr lang="en-US" dirty="0"/>
              <a:t>Click to edit Master text styles</a:t>
            </a:r>
          </a:p>
          <a:p>
            <a:pPr marL="645271" lvl="1" indent="-297634" algn="l" defTabSz="685749" rtl="0" eaLnBrk="1" latinLnBrk="0" hangingPunct="1">
              <a:lnSpc>
                <a:spcPct val="100000"/>
              </a:lnSpc>
              <a:spcBef>
                <a:spcPts val="450"/>
              </a:spcBef>
              <a:spcAft>
                <a:spcPts val="450"/>
              </a:spcAft>
              <a:buClr>
                <a:srgbClr val="74B543"/>
              </a:buClr>
              <a:buFont typeface="+mj-lt"/>
              <a:buAutoNum type="alphaLcParenR"/>
            </a:pPr>
            <a:r>
              <a:rPr lang="en-US" dirty="0"/>
              <a:t>Second level</a:t>
            </a:r>
          </a:p>
        </p:txBody>
      </p:sp>
    </p:spTree>
    <p:extLst>
      <p:ext uri="{BB962C8B-B14F-4D97-AF65-F5344CB8AC3E}">
        <p14:creationId xmlns:p14="http://schemas.microsoft.com/office/powerpoint/2010/main" val="3762975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Agenda 4">
    <p:spTree>
      <p:nvGrpSpPr>
        <p:cNvPr id="1" name=""/>
        <p:cNvGrpSpPr/>
        <p:nvPr/>
      </p:nvGrpSpPr>
      <p:grpSpPr>
        <a:xfrm>
          <a:off x="0" y="0"/>
          <a:ext cx="0" cy="0"/>
          <a:chOff x="0" y="0"/>
          <a:chExt cx="0" cy="0"/>
        </a:xfrm>
      </p:grpSpPr>
      <p:sp>
        <p:nvSpPr>
          <p:cNvPr id="5" name="Rectangle 4"/>
          <p:cNvSpPr/>
          <p:nvPr userDrawn="1"/>
        </p:nvSpPr>
        <p:spPr>
          <a:xfrm>
            <a:off x="0" y="0"/>
            <a:ext cx="12192000" cy="565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598695" y="685"/>
            <a:ext cx="6593304" cy="5822599"/>
          </a:xfrm>
          <a:prstGeom prst="rect">
            <a:avLst/>
          </a:prstGeom>
          <a:noFill/>
          <a:ln>
            <a:noFill/>
          </a:ln>
        </p:spPr>
      </p:pic>
      <p:sp>
        <p:nvSpPr>
          <p:cNvPr id="3" name="Content Placeholder 2"/>
          <p:cNvSpPr>
            <a:spLocks noGrp="1"/>
          </p:cNvSpPr>
          <p:nvPr>
            <p:ph idx="1"/>
          </p:nvPr>
        </p:nvSpPr>
        <p:spPr>
          <a:xfrm>
            <a:off x="373582" y="1478780"/>
            <a:ext cx="5337407"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380999" y="647700"/>
            <a:ext cx="5329989" cy="495300"/>
          </a:xfrm>
        </p:spPr>
        <p:txBody>
          <a:bodyPr>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7425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Agenda 4">
    <p:spTree>
      <p:nvGrpSpPr>
        <p:cNvPr id="1" name=""/>
        <p:cNvGrpSpPr/>
        <p:nvPr/>
      </p:nvGrpSpPr>
      <p:grpSpPr>
        <a:xfrm>
          <a:off x="0" y="0"/>
          <a:ext cx="0" cy="0"/>
          <a:chOff x="0" y="0"/>
          <a:chExt cx="0" cy="0"/>
        </a:xfrm>
      </p:grpSpPr>
      <p:sp>
        <p:nvSpPr>
          <p:cNvPr id="5" name="Rectangle 4"/>
          <p:cNvSpPr/>
          <p:nvPr userDrawn="1"/>
        </p:nvSpPr>
        <p:spPr>
          <a:xfrm>
            <a:off x="0" y="0"/>
            <a:ext cx="12192000" cy="565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373582" y="1478780"/>
            <a:ext cx="4704941"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381000" y="647700"/>
            <a:ext cx="3657600" cy="495300"/>
          </a:xfrm>
        </p:spPr>
        <p:txBody>
          <a:bodyPr>
            <a:noAutofit/>
          </a:bodyPr>
          <a:lstStyle>
            <a:lvl1pPr>
              <a:defRPr>
                <a:solidFill>
                  <a:schemeClr val="tx1"/>
                </a:solidFill>
              </a:defRPr>
            </a:lvl1pPr>
          </a:lstStyle>
          <a:p>
            <a:r>
              <a:rPr lang="en-US" dirty="0"/>
              <a:t>Click to edit Master title style</a:t>
            </a:r>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566611" y="685"/>
            <a:ext cx="6625388" cy="5838641"/>
          </a:xfrm>
          <a:prstGeom prst="rect">
            <a:avLst/>
          </a:prstGeom>
          <a:noFill/>
          <a:ln>
            <a:noFill/>
          </a:ln>
        </p:spPr>
      </p:pic>
    </p:spTree>
    <p:extLst>
      <p:ext uri="{BB962C8B-B14F-4D97-AF65-F5344CB8AC3E}">
        <p14:creationId xmlns:p14="http://schemas.microsoft.com/office/powerpoint/2010/main" val="34352800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60663" y="1447492"/>
            <a:ext cx="5598117" cy="4466612"/>
          </a:xfrm>
          <a:prstGeom prst="rect">
            <a:avLst/>
          </a:prstGeom>
        </p:spPr>
        <p:txBody>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tabLst>
                <a:tab pos="457200" algn="l"/>
              </a:tabLst>
              <a:defRPr sz="1200"/>
            </a:lvl5pPr>
            <a:lvl6pPr marL="1371600" marR="0" indent="-227013" algn="l" defTabSz="685749" rtl="0" eaLnBrk="1" fontAlgn="auto" latinLnBrk="0" hangingPunct="1">
              <a:lnSpc>
                <a:spcPct val="100000"/>
              </a:lnSpc>
              <a:spcBef>
                <a:spcPts val="300"/>
              </a:spcBef>
              <a:spcAft>
                <a:spcPts val="30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lvl7pPr>
            <a:lvl8pPr marL="1828800" marR="0" indent="-227013"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Ninth level</a:t>
            </a:r>
          </a:p>
          <a:p>
            <a:pPr lvl="4"/>
            <a:endParaRPr lang="en-US" dirty="0"/>
          </a:p>
        </p:txBody>
      </p:sp>
      <p:sp>
        <p:nvSpPr>
          <p:cNvPr id="4" name="Content Placeholder 3"/>
          <p:cNvSpPr>
            <a:spLocks noGrp="1"/>
          </p:cNvSpPr>
          <p:nvPr>
            <p:ph sz="half" idx="2"/>
          </p:nvPr>
        </p:nvSpPr>
        <p:spPr>
          <a:xfrm>
            <a:off x="6227683" y="1447492"/>
            <a:ext cx="5592536" cy="4466612"/>
          </a:xfrm>
          <a:prstGeom prst="rect">
            <a:avLst/>
          </a:prstGeo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sz="1200"/>
            </a:lvl5pPr>
            <a:lvl6pPr marL="1371600" marR="0" indent="-227013" algn="l" defTabSz="685749" rtl="0" eaLnBrk="1" fontAlgn="auto" latinLnBrk="0" hangingPunct="1">
              <a:lnSpc>
                <a:spcPct val="100000"/>
              </a:lnSpc>
              <a:spcBef>
                <a:spcPts val="200"/>
              </a:spcBef>
              <a:spcAft>
                <a:spcPts val="20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100000"/>
              </a:lnSpc>
              <a:spcBef>
                <a:spcPts val="200"/>
              </a:spcBef>
              <a:spcAft>
                <a:spcPts val="200"/>
              </a:spcAft>
              <a:buClrTx/>
              <a:buSzPct val="80000"/>
              <a:buFont typeface="Arial" panose="020B0604020202020204" pitchFamily="34" charset="0"/>
              <a:buChar char="•"/>
              <a:tabLst/>
              <a:defRPr/>
            </a:lvl7pPr>
            <a:lvl8pPr marL="1828800" marR="0" indent="-227013" algn="l" defTabSz="685749" rtl="0" eaLnBrk="1" fontAlgn="auto" latinLnBrk="0" hangingPunct="1">
              <a:lnSpc>
                <a:spcPct val="100000"/>
              </a:lnSpc>
              <a:spcBef>
                <a:spcPts val="200"/>
              </a:spcBef>
              <a:spcAft>
                <a:spcPts val="20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100000"/>
              </a:lnSpc>
              <a:spcBef>
                <a:spcPts val="200"/>
              </a:spcBef>
              <a:spcAft>
                <a:spcPts val="200"/>
              </a:spcAft>
              <a:buClrTx/>
              <a:buSzPct val="80000"/>
              <a:buFont typeface="Arial" panose="020B0604020202020204" pitchFamily="34" charset="0"/>
              <a:buChar char="•"/>
              <a:tabLst/>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Ninth level</a:t>
            </a:r>
          </a:p>
          <a:p>
            <a:pPr lvl="4"/>
            <a:endParaRPr lang="en-US" dirty="0"/>
          </a:p>
        </p:txBody>
      </p:sp>
    </p:spTree>
    <p:extLst>
      <p:ext uri="{BB962C8B-B14F-4D97-AF65-F5344CB8AC3E}">
        <p14:creationId xmlns:p14="http://schemas.microsoft.com/office/powerpoint/2010/main" val="4013284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3" y="647700"/>
            <a:ext cx="11538004" cy="495300"/>
          </a:xfrm>
        </p:spPr>
        <p:txBody>
          <a:bodyPr>
            <a:normAutofit/>
          </a:bodyPr>
          <a:lst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81000" y="1378888"/>
            <a:ext cx="5654040" cy="437576"/>
          </a:xfrm>
          <a:prstGeom prst="rect">
            <a:avLst/>
          </a:prstGeom>
        </p:spPr>
        <p:txBody>
          <a:bodyPr anchor="b">
            <a:noAutofit/>
          </a:bodyPr>
          <a:lstStyle>
            <a:lvl1pPr marL="0" indent="0">
              <a:buNone/>
              <a:tabLst>
                <a:tab pos="857250" algn="l"/>
              </a:tabLst>
              <a:defRPr sz="17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77839" y="1837850"/>
            <a:ext cx="5654040" cy="41057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Ninth level</a:t>
            </a:r>
          </a:p>
          <a:p>
            <a:pPr lvl="4"/>
            <a:endParaRPr lang="en-US" dirty="0"/>
          </a:p>
        </p:txBody>
      </p:sp>
      <p:sp>
        <p:nvSpPr>
          <p:cNvPr id="5" name="Text Placeholder 4"/>
          <p:cNvSpPr>
            <a:spLocks noGrp="1"/>
          </p:cNvSpPr>
          <p:nvPr>
            <p:ph type="body" sz="quarter" idx="3"/>
          </p:nvPr>
        </p:nvSpPr>
        <p:spPr>
          <a:xfrm>
            <a:off x="6172200" y="1372376"/>
            <a:ext cx="5746805" cy="444089"/>
          </a:xfrm>
          <a:prstGeom prst="rect">
            <a:avLst/>
          </a:prstGeom>
        </p:spPr>
        <p:txBody>
          <a:bodyPr anchor="b">
            <a:noAutofit/>
          </a:bodyPr>
          <a:lstStyle>
            <a:lvl1pPr marL="0" indent="0">
              <a:buNone/>
              <a:defRPr lang="en-US" sz="1700" b="1" kern="1200" dirty="0" smtClean="0">
                <a:solidFill>
                  <a:srgbClr val="545559"/>
                </a:solidFill>
                <a:latin typeface="+mn-lt"/>
                <a:ea typeface="+mn-ea"/>
                <a:cs typeface="+mn-cs"/>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marL="0" lvl="0" indent="0" algn="l" defTabSz="685749"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6172200" y="1837850"/>
            <a:ext cx="5746805" cy="41057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Ninth level</a:t>
            </a:r>
          </a:p>
          <a:p>
            <a:pPr lvl="4"/>
            <a:endParaRPr lang="en-US" dirty="0"/>
          </a:p>
        </p:txBody>
      </p:sp>
    </p:spTree>
    <p:extLst>
      <p:ext uri="{BB962C8B-B14F-4D97-AF65-F5344CB8AC3E}">
        <p14:creationId xmlns:p14="http://schemas.microsoft.com/office/powerpoint/2010/main" val="3225733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_with Image on Left">
    <p:spTree>
      <p:nvGrpSpPr>
        <p:cNvPr id="1" name=""/>
        <p:cNvGrpSpPr/>
        <p:nvPr/>
      </p:nvGrpSpPr>
      <p:grpSpPr>
        <a:xfrm>
          <a:off x="0" y="0"/>
          <a:ext cx="0" cy="0"/>
          <a:chOff x="0" y="0"/>
          <a:chExt cx="0" cy="0"/>
        </a:xfrm>
      </p:grpSpPr>
      <p:sp>
        <p:nvSpPr>
          <p:cNvPr id="2" name="Title 1"/>
          <p:cNvSpPr>
            <a:spLocks noGrp="1"/>
          </p:cNvSpPr>
          <p:nvPr>
            <p:ph type="title"/>
          </p:nvPr>
        </p:nvSpPr>
        <p:spPr>
          <a:xfrm>
            <a:off x="381001" y="647700"/>
            <a:ext cx="11544299" cy="495300"/>
          </a:xfrm>
        </p:spPr>
        <p:txBody>
          <a:bodyPr/>
          <a:lstStyle/>
          <a:p>
            <a:r>
              <a:rPr lang="en-US" dirty="0"/>
              <a:t>Click to edit Master title style</a:t>
            </a:r>
          </a:p>
        </p:txBody>
      </p:sp>
      <p:sp>
        <p:nvSpPr>
          <p:cNvPr id="4" name="Content Placeholder 3"/>
          <p:cNvSpPr>
            <a:spLocks noGrp="1"/>
          </p:cNvSpPr>
          <p:nvPr>
            <p:ph sz="half" idx="2"/>
          </p:nvPr>
        </p:nvSpPr>
        <p:spPr>
          <a:xfrm>
            <a:off x="6753231" y="1452896"/>
            <a:ext cx="5162279" cy="4468582"/>
          </a:xfrm>
          <a:prstGeom prst="rect">
            <a:avLst/>
          </a:prstGeom>
        </p:spPr>
        <p:txBody>
          <a:bodyPr/>
          <a:lstStyle>
            <a:lvl1pPr>
              <a:lnSpc>
                <a:spcPct val="100000"/>
              </a:lnSpc>
              <a:spcBef>
                <a:spcPts val="300"/>
              </a:spcBef>
              <a:spcAft>
                <a:spcPts val="3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a:lvl4pPr>
            <a:lvl5pPr>
              <a:lnSpc>
                <a:spcPct val="100000"/>
              </a:lnSpc>
              <a:spcBef>
                <a:spcPts val="300"/>
              </a:spcBef>
              <a:spcAft>
                <a:spcPts val="300"/>
              </a:spcAft>
              <a:defRPr sz="1200"/>
            </a:lvl5pPr>
            <a:lvl6pPr marL="1371600" marR="0" indent="-227013" algn="l" defTabSz="685749" rtl="0" eaLnBrk="1" fontAlgn="auto" latinLnBrk="0" hangingPunct="1">
              <a:lnSpc>
                <a:spcPct val="100000"/>
              </a:lnSpc>
              <a:spcBef>
                <a:spcPts val="300"/>
              </a:spcBef>
              <a:spcAft>
                <a:spcPts val="30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lvl7pPr>
            <a:lvl8pPr marL="1828800" marR="0" indent="-227013"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Ninth level</a:t>
            </a:r>
          </a:p>
          <a:p>
            <a:pPr lvl="4"/>
            <a:endParaRPr lang="en-US" dirty="0"/>
          </a:p>
        </p:txBody>
      </p:sp>
      <p:sp>
        <p:nvSpPr>
          <p:cNvPr id="8" name="Picture Placeholder 7"/>
          <p:cNvSpPr>
            <a:spLocks noGrp="1"/>
          </p:cNvSpPr>
          <p:nvPr>
            <p:ph type="pic" sz="quarter" idx="13"/>
          </p:nvPr>
        </p:nvSpPr>
        <p:spPr>
          <a:xfrm>
            <a:off x="1" y="1511711"/>
            <a:ext cx="6619875" cy="4431890"/>
          </a:xfrm>
          <a:prstGeom prst="rect">
            <a:avLst/>
          </a:prstGeom>
        </p:spPr>
        <p:txBody>
          <a:bodyPr/>
          <a:lstStyle/>
          <a:p>
            <a:endParaRPr lang="en-US"/>
          </a:p>
        </p:txBody>
      </p:sp>
    </p:spTree>
    <p:extLst>
      <p:ext uri="{BB962C8B-B14F-4D97-AF65-F5344CB8AC3E}">
        <p14:creationId xmlns:p14="http://schemas.microsoft.com/office/powerpoint/2010/main" val="3207691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_and_Image on RIght">
    <p:spTree>
      <p:nvGrpSpPr>
        <p:cNvPr id="1" name=""/>
        <p:cNvGrpSpPr/>
        <p:nvPr/>
      </p:nvGrpSpPr>
      <p:grpSpPr>
        <a:xfrm>
          <a:off x="0" y="0"/>
          <a:ext cx="0" cy="0"/>
          <a:chOff x="0" y="0"/>
          <a:chExt cx="0" cy="0"/>
        </a:xfrm>
      </p:grpSpPr>
      <p:sp>
        <p:nvSpPr>
          <p:cNvPr id="2" name="Title 1"/>
          <p:cNvSpPr>
            <a:spLocks noGrp="1"/>
          </p:cNvSpPr>
          <p:nvPr>
            <p:ph type="title"/>
          </p:nvPr>
        </p:nvSpPr>
        <p:spPr>
          <a:xfrm>
            <a:off x="381001" y="647700"/>
            <a:ext cx="11544299" cy="495300"/>
          </a:xfrm>
        </p:spPr>
        <p:txBody>
          <a:bodyPr/>
          <a:lstStyle/>
          <a:p>
            <a:r>
              <a:rPr lang="en-US"/>
              <a:t>Click to edit Master title style</a:t>
            </a:r>
          </a:p>
        </p:txBody>
      </p:sp>
      <p:sp>
        <p:nvSpPr>
          <p:cNvPr id="3" name="Content Placeholder 2"/>
          <p:cNvSpPr>
            <a:spLocks noGrp="1"/>
          </p:cNvSpPr>
          <p:nvPr>
            <p:ph sz="half" idx="1"/>
          </p:nvPr>
        </p:nvSpPr>
        <p:spPr>
          <a:xfrm>
            <a:off x="370495" y="1447800"/>
            <a:ext cx="5111253" cy="4382228"/>
          </a:xfrm>
          <a:prstGeom prst="rect">
            <a:avLst/>
          </a:prstGeom>
        </p:spPr>
        <p:txBody>
          <a:bodyPr/>
          <a:lstStyle>
            <a:lvl1pPr>
              <a:lnSpc>
                <a:spcPct val="100000"/>
              </a:lnSpc>
              <a:spcBef>
                <a:spcPts val="200"/>
              </a:spcBef>
              <a:spcAft>
                <a:spcPts val="200"/>
              </a:spcAft>
              <a:defRPr/>
            </a:lvl1pPr>
            <a:lvl2pPr>
              <a:lnSpc>
                <a:spcPct val="100000"/>
              </a:lnSpc>
              <a:spcBef>
                <a:spcPts val="300"/>
              </a:spcBef>
              <a:spcAft>
                <a:spcPts val="300"/>
              </a:spcAft>
              <a:defRPr/>
            </a:lvl2pPr>
            <a:lvl3pPr>
              <a:lnSpc>
                <a:spcPct val="100000"/>
              </a:lnSpc>
              <a:spcBef>
                <a:spcPts val="300"/>
              </a:spcBef>
              <a:spcAft>
                <a:spcPts val="300"/>
              </a:spcAft>
              <a:defRPr/>
            </a:lvl3pPr>
            <a:lvl4pPr>
              <a:lnSpc>
                <a:spcPct val="100000"/>
              </a:lnSpc>
              <a:spcBef>
                <a:spcPts val="300"/>
              </a:spcBef>
              <a:spcAft>
                <a:spcPts val="300"/>
              </a:spcAft>
              <a:defRPr sz="1200"/>
            </a:lvl4pPr>
            <a:lvl5pPr>
              <a:lnSpc>
                <a:spcPct val="100000"/>
              </a:lnSpc>
              <a:spcBef>
                <a:spcPts val="300"/>
              </a:spcBef>
              <a:spcAft>
                <a:spcPts val="300"/>
              </a:spcAft>
              <a:defRPr sz="1200"/>
            </a:lvl5pPr>
            <a:lvl6pPr marL="1371600" marR="0" indent="-227013" algn="l" defTabSz="685749" rtl="0" eaLnBrk="1" fontAlgn="auto" latinLnBrk="0" hangingPunct="1">
              <a:lnSpc>
                <a:spcPct val="100000"/>
              </a:lnSpc>
              <a:spcBef>
                <a:spcPts val="300"/>
              </a:spcBef>
              <a:spcAft>
                <a:spcPts val="30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lvl7pPr>
            <a:lvl8pPr marL="1828800" marR="0" indent="-227013"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100000"/>
              </a:lnSpc>
              <a:spcBef>
                <a:spcPts val="300"/>
              </a:spcBef>
              <a:spcAft>
                <a:spcPts val="300"/>
              </a:spcAft>
              <a:buClrTx/>
              <a:buSzPct val="80000"/>
              <a:buFont typeface="Arial" panose="020B0604020202020204" pitchFamily="34" charset="0"/>
              <a:buChar char="•"/>
              <a:tabLst/>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545559"/>
                </a:solidFill>
                <a:effectLst/>
                <a:uLnTx/>
                <a:uFillTx/>
                <a:latin typeface="+mn-lt"/>
                <a:ea typeface="+mn-ea"/>
                <a:cs typeface="+mn-cs"/>
              </a:rPr>
              <a:t>Ninth level</a:t>
            </a:r>
          </a:p>
          <a:p>
            <a:pPr lvl="4"/>
            <a:endParaRPr lang="en-US" dirty="0"/>
          </a:p>
        </p:txBody>
      </p:sp>
      <p:sp>
        <p:nvSpPr>
          <p:cNvPr id="8" name="Picture Placeholder 7"/>
          <p:cNvSpPr>
            <a:spLocks noGrp="1"/>
          </p:cNvSpPr>
          <p:nvPr>
            <p:ph type="pic" sz="quarter" idx="13"/>
          </p:nvPr>
        </p:nvSpPr>
        <p:spPr>
          <a:xfrm>
            <a:off x="5676903" y="1511710"/>
            <a:ext cx="6515100" cy="4431890"/>
          </a:xfrm>
          <a:prstGeom prst="rect">
            <a:avLst/>
          </a:prstGeom>
        </p:spPr>
        <p:txBody>
          <a:bodyPr/>
          <a:lstStyle/>
          <a:p>
            <a:endParaRPr lang="en-US"/>
          </a:p>
        </p:txBody>
      </p:sp>
    </p:spTree>
    <p:extLst>
      <p:ext uri="{BB962C8B-B14F-4D97-AF65-F5344CB8AC3E}">
        <p14:creationId xmlns:p14="http://schemas.microsoft.com/office/powerpoint/2010/main" val="2619131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Chart ">
    <p:spTree>
      <p:nvGrpSpPr>
        <p:cNvPr id="1" name=""/>
        <p:cNvGrpSpPr/>
        <p:nvPr/>
      </p:nvGrpSpPr>
      <p:grpSpPr>
        <a:xfrm>
          <a:off x="0" y="0"/>
          <a:ext cx="0" cy="0"/>
          <a:chOff x="0" y="0"/>
          <a:chExt cx="0" cy="0"/>
        </a:xfrm>
      </p:grpSpPr>
      <p:sp>
        <p:nvSpPr>
          <p:cNvPr id="2" name="Title 1"/>
          <p:cNvSpPr>
            <a:spLocks noGrp="1"/>
          </p:cNvSpPr>
          <p:nvPr>
            <p:ph type="title"/>
          </p:nvPr>
        </p:nvSpPr>
        <p:spPr>
          <a:xfrm>
            <a:off x="381002" y="647700"/>
            <a:ext cx="11455399" cy="495300"/>
          </a:xfrm>
        </p:spPr>
        <p:txBody>
          <a:bodyPr/>
          <a:lstStyle/>
          <a:p>
            <a:r>
              <a:rPr lang="en-US"/>
              <a:t>Click to edit Master title style</a:t>
            </a:r>
          </a:p>
        </p:txBody>
      </p:sp>
      <p:sp>
        <p:nvSpPr>
          <p:cNvPr id="6" name="Chart Placeholder 5"/>
          <p:cNvSpPr>
            <a:spLocks noGrp="1"/>
          </p:cNvSpPr>
          <p:nvPr>
            <p:ph type="chart" sz="quarter" idx="13"/>
          </p:nvPr>
        </p:nvSpPr>
        <p:spPr>
          <a:xfrm>
            <a:off x="381002" y="1371600"/>
            <a:ext cx="11455399" cy="4572000"/>
          </a:xfrm>
          <a:prstGeom prst="rect">
            <a:avLst/>
          </a:prstGeom>
        </p:spPr>
        <p:txBody>
          <a:bodyPr/>
          <a:lstStyle/>
          <a:p>
            <a:endParaRPr lang="en-US"/>
          </a:p>
        </p:txBody>
      </p:sp>
    </p:spTree>
    <p:extLst>
      <p:ext uri="{BB962C8B-B14F-4D97-AF65-F5344CB8AC3E}">
        <p14:creationId xmlns:p14="http://schemas.microsoft.com/office/powerpoint/2010/main" val="1086548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304800"/>
            <a:ext cx="12192000" cy="5638800"/>
          </a:xfrm>
          <a:prstGeom prst="rect">
            <a:avLst/>
          </a:prstGeom>
        </p:spPr>
        <p:txBody>
          <a:bodyPr/>
          <a:lstStyle/>
          <a:p>
            <a:endParaRPr lang="en-US" dirty="0"/>
          </a:p>
        </p:txBody>
      </p:sp>
    </p:spTree>
    <p:extLst>
      <p:ext uri="{BB962C8B-B14F-4D97-AF65-F5344CB8AC3E}">
        <p14:creationId xmlns:p14="http://schemas.microsoft.com/office/powerpoint/2010/main" val="157224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2780285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12192000" cy="6858000"/>
          </a:xfrm>
          <a:prstGeom prst="rect">
            <a:avLst/>
          </a:prstGeom>
        </p:spPr>
        <p:txBody>
          <a:bodyPr/>
          <a:lstStyle/>
          <a:p>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5"/>
            <a:ext cx="12192000" cy="6856628"/>
          </a:xfrm>
          <a:prstGeom prst="rect">
            <a:avLst/>
          </a:prstGeom>
        </p:spPr>
      </p:pic>
      <p:sp>
        <p:nvSpPr>
          <p:cNvPr id="23" name="Text Placeholder 22"/>
          <p:cNvSpPr>
            <a:spLocks noGrp="1"/>
          </p:cNvSpPr>
          <p:nvPr>
            <p:ph type="body" sz="quarter" idx="14"/>
          </p:nvPr>
        </p:nvSpPr>
        <p:spPr>
          <a:xfrm>
            <a:off x="8180665" y="2693199"/>
            <a:ext cx="3513793" cy="2455826"/>
          </a:xfrm>
          <a:prstGeom prst="rect">
            <a:avLst/>
          </a:prstGeom>
        </p:spPr>
        <p:txBody>
          <a:bodyPr/>
          <a:lstStyle>
            <a:lvl1pPr marL="117475" indent="339725">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Freeform 6"/>
          <p:cNvSpPr>
            <a:spLocks noEditPoints="1"/>
          </p:cNvSpPr>
          <p:nvPr userDrawn="1"/>
        </p:nvSpPr>
        <p:spPr bwMode="auto">
          <a:xfrm>
            <a:off x="8024037" y="2469760"/>
            <a:ext cx="694660" cy="448128"/>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nvGrpSpPr>
          <p:cNvPr id="24" name="Group 23"/>
          <p:cNvGrpSpPr/>
          <p:nvPr userDrawn="1"/>
        </p:nvGrpSpPr>
        <p:grpSpPr>
          <a:xfrm>
            <a:off x="9991557" y="6124008"/>
            <a:ext cx="1841972" cy="571323"/>
            <a:chOff x="8178800" y="5559425"/>
            <a:chExt cx="3106738" cy="963613"/>
          </a:xfrm>
        </p:grpSpPr>
        <p:sp>
          <p:nvSpPr>
            <p:cNvPr id="26" name="Freeform 25"/>
            <p:cNvSpPr>
              <a:spLocks/>
            </p:cNvSpPr>
            <p:nvPr/>
          </p:nvSpPr>
          <p:spPr bwMode="auto">
            <a:xfrm>
              <a:off x="9242425" y="5881688"/>
              <a:ext cx="252413" cy="325438"/>
            </a:xfrm>
            <a:custGeom>
              <a:avLst/>
              <a:gdLst>
                <a:gd name="T0" fmla="*/ 122 w 159"/>
                <a:gd name="T1" fmla="*/ 205 h 205"/>
                <a:gd name="T2" fmla="*/ 122 w 159"/>
                <a:gd name="T3" fmla="*/ 116 h 205"/>
                <a:gd name="T4" fmla="*/ 37 w 159"/>
                <a:gd name="T5" fmla="*/ 116 h 205"/>
                <a:gd name="T6" fmla="*/ 37 w 159"/>
                <a:gd name="T7" fmla="*/ 205 h 205"/>
                <a:gd name="T8" fmla="*/ 0 w 159"/>
                <a:gd name="T9" fmla="*/ 205 h 205"/>
                <a:gd name="T10" fmla="*/ 0 w 159"/>
                <a:gd name="T11" fmla="*/ 0 h 205"/>
                <a:gd name="T12" fmla="*/ 37 w 159"/>
                <a:gd name="T13" fmla="*/ 0 h 205"/>
                <a:gd name="T14" fmla="*/ 37 w 159"/>
                <a:gd name="T15" fmla="*/ 80 h 205"/>
                <a:gd name="T16" fmla="*/ 122 w 159"/>
                <a:gd name="T17" fmla="*/ 80 h 205"/>
                <a:gd name="T18" fmla="*/ 122 w 159"/>
                <a:gd name="T19" fmla="*/ 0 h 205"/>
                <a:gd name="T20" fmla="*/ 159 w 159"/>
                <a:gd name="T21" fmla="*/ 0 h 205"/>
                <a:gd name="T22" fmla="*/ 159 w 159"/>
                <a:gd name="T23" fmla="*/ 205 h 205"/>
                <a:gd name="T24" fmla="*/ 122 w 159"/>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05">
                  <a:moveTo>
                    <a:pt x="122" y="205"/>
                  </a:moveTo>
                  <a:lnTo>
                    <a:pt x="122" y="116"/>
                  </a:lnTo>
                  <a:lnTo>
                    <a:pt x="37" y="116"/>
                  </a:lnTo>
                  <a:lnTo>
                    <a:pt x="37" y="205"/>
                  </a:lnTo>
                  <a:lnTo>
                    <a:pt x="0" y="205"/>
                  </a:lnTo>
                  <a:lnTo>
                    <a:pt x="0" y="0"/>
                  </a:lnTo>
                  <a:lnTo>
                    <a:pt x="37" y="0"/>
                  </a:lnTo>
                  <a:lnTo>
                    <a:pt x="37" y="80"/>
                  </a:lnTo>
                  <a:lnTo>
                    <a:pt x="122" y="80"/>
                  </a:lnTo>
                  <a:lnTo>
                    <a:pt x="122" y="0"/>
                  </a:lnTo>
                  <a:lnTo>
                    <a:pt x="159" y="0"/>
                  </a:lnTo>
                  <a:lnTo>
                    <a:pt x="159" y="205"/>
                  </a:lnTo>
                  <a:lnTo>
                    <a:pt x="122"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9558338" y="5881688"/>
              <a:ext cx="222250" cy="325438"/>
            </a:xfrm>
            <a:custGeom>
              <a:avLst/>
              <a:gdLst>
                <a:gd name="T0" fmla="*/ 0 w 140"/>
                <a:gd name="T1" fmla="*/ 205 h 205"/>
                <a:gd name="T2" fmla="*/ 0 w 140"/>
                <a:gd name="T3" fmla="*/ 0 h 205"/>
                <a:gd name="T4" fmla="*/ 140 w 140"/>
                <a:gd name="T5" fmla="*/ 0 h 205"/>
                <a:gd name="T6" fmla="*/ 140 w 140"/>
                <a:gd name="T7" fmla="*/ 33 h 205"/>
                <a:gd name="T8" fmla="*/ 37 w 140"/>
                <a:gd name="T9" fmla="*/ 33 h 205"/>
                <a:gd name="T10" fmla="*/ 37 w 140"/>
                <a:gd name="T11" fmla="*/ 81 h 205"/>
                <a:gd name="T12" fmla="*/ 127 w 140"/>
                <a:gd name="T13" fmla="*/ 81 h 205"/>
                <a:gd name="T14" fmla="*/ 127 w 140"/>
                <a:gd name="T15" fmla="*/ 115 h 205"/>
                <a:gd name="T16" fmla="*/ 37 w 140"/>
                <a:gd name="T17" fmla="*/ 115 h 205"/>
                <a:gd name="T18" fmla="*/ 37 w 140"/>
                <a:gd name="T19" fmla="*/ 172 h 205"/>
                <a:gd name="T20" fmla="*/ 140 w 140"/>
                <a:gd name="T21" fmla="*/ 172 h 205"/>
                <a:gd name="T22" fmla="*/ 140 w 140"/>
                <a:gd name="T23" fmla="*/ 205 h 205"/>
                <a:gd name="T24" fmla="*/ 0 w 140"/>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5">
                  <a:moveTo>
                    <a:pt x="0" y="205"/>
                  </a:moveTo>
                  <a:lnTo>
                    <a:pt x="0" y="0"/>
                  </a:lnTo>
                  <a:lnTo>
                    <a:pt x="140" y="0"/>
                  </a:lnTo>
                  <a:lnTo>
                    <a:pt x="140" y="33"/>
                  </a:lnTo>
                  <a:lnTo>
                    <a:pt x="37" y="33"/>
                  </a:lnTo>
                  <a:lnTo>
                    <a:pt x="37" y="81"/>
                  </a:lnTo>
                  <a:lnTo>
                    <a:pt x="127" y="81"/>
                  </a:lnTo>
                  <a:lnTo>
                    <a:pt x="127" y="115"/>
                  </a:lnTo>
                  <a:lnTo>
                    <a:pt x="37" y="115"/>
                  </a:lnTo>
                  <a:lnTo>
                    <a:pt x="37" y="172"/>
                  </a:lnTo>
                  <a:lnTo>
                    <a:pt x="140" y="172"/>
                  </a:lnTo>
                  <a:lnTo>
                    <a:pt x="140" y="205"/>
                  </a:lnTo>
                  <a:lnTo>
                    <a:pt x="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9809163" y="5881688"/>
              <a:ext cx="276225" cy="325438"/>
            </a:xfrm>
            <a:custGeom>
              <a:avLst/>
              <a:gdLst>
                <a:gd name="T0" fmla="*/ 133 w 174"/>
                <a:gd name="T1" fmla="*/ 205 h 205"/>
                <a:gd name="T2" fmla="*/ 87 w 174"/>
                <a:gd name="T3" fmla="*/ 131 h 205"/>
                <a:gd name="T4" fmla="*/ 41 w 174"/>
                <a:gd name="T5" fmla="*/ 205 h 205"/>
                <a:gd name="T6" fmla="*/ 0 w 174"/>
                <a:gd name="T7" fmla="*/ 205 h 205"/>
                <a:gd name="T8" fmla="*/ 65 w 174"/>
                <a:gd name="T9" fmla="*/ 101 h 205"/>
                <a:gd name="T10" fmla="*/ 1 w 174"/>
                <a:gd name="T11" fmla="*/ 0 h 205"/>
                <a:gd name="T12" fmla="*/ 42 w 174"/>
                <a:gd name="T13" fmla="*/ 0 h 205"/>
                <a:gd name="T14" fmla="*/ 88 w 174"/>
                <a:gd name="T15" fmla="*/ 72 h 205"/>
                <a:gd name="T16" fmla="*/ 133 w 174"/>
                <a:gd name="T17" fmla="*/ 0 h 205"/>
                <a:gd name="T18" fmla="*/ 173 w 174"/>
                <a:gd name="T19" fmla="*/ 0 h 205"/>
                <a:gd name="T20" fmla="*/ 110 w 174"/>
                <a:gd name="T21" fmla="*/ 101 h 205"/>
                <a:gd name="T22" fmla="*/ 174 w 174"/>
                <a:gd name="T23" fmla="*/ 205 h 205"/>
                <a:gd name="T24" fmla="*/ 133 w 174"/>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05">
                  <a:moveTo>
                    <a:pt x="133" y="205"/>
                  </a:moveTo>
                  <a:lnTo>
                    <a:pt x="87" y="131"/>
                  </a:lnTo>
                  <a:lnTo>
                    <a:pt x="41" y="205"/>
                  </a:lnTo>
                  <a:lnTo>
                    <a:pt x="0" y="205"/>
                  </a:lnTo>
                  <a:lnTo>
                    <a:pt x="65" y="101"/>
                  </a:lnTo>
                  <a:lnTo>
                    <a:pt x="1" y="0"/>
                  </a:lnTo>
                  <a:lnTo>
                    <a:pt x="42" y="0"/>
                  </a:lnTo>
                  <a:lnTo>
                    <a:pt x="88" y="72"/>
                  </a:lnTo>
                  <a:lnTo>
                    <a:pt x="133" y="0"/>
                  </a:lnTo>
                  <a:lnTo>
                    <a:pt x="173" y="0"/>
                  </a:lnTo>
                  <a:lnTo>
                    <a:pt x="110" y="101"/>
                  </a:lnTo>
                  <a:lnTo>
                    <a:pt x="174" y="205"/>
                  </a:lnTo>
                  <a:lnTo>
                    <a:pt x="133"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0088563" y="5881688"/>
              <a:ext cx="293688" cy="325438"/>
            </a:xfrm>
            <a:custGeom>
              <a:avLst/>
              <a:gdLst>
                <a:gd name="T0" fmla="*/ 146 w 185"/>
                <a:gd name="T1" fmla="*/ 205 h 205"/>
                <a:gd name="T2" fmla="*/ 133 w 185"/>
                <a:gd name="T3" fmla="*/ 166 h 205"/>
                <a:gd name="T4" fmla="*/ 51 w 185"/>
                <a:gd name="T5" fmla="*/ 166 h 205"/>
                <a:gd name="T6" fmla="*/ 38 w 185"/>
                <a:gd name="T7" fmla="*/ 205 h 205"/>
                <a:gd name="T8" fmla="*/ 0 w 185"/>
                <a:gd name="T9" fmla="*/ 205 h 205"/>
                <a:gd name="T10" fmla="*/ 72 w 185"/>
                <a:gd name="T11" fmla="*/ 0 h 205"/>
                <a:gd name="T12" fmla="*/ 113 w 185"/>
                <a:gd name="T13" fmla="*/ 0 h 205"/>
                <a:gd name="T14" fmla="*/ 185 w 185"/>
                <a:gd name="T15" fmla="*/ 205 h 205"/>
                <a:gd name="T16" fmla="*/ 146 w 185"/>
                <a:gd name="T17" fmla="*/ 205 h 205"/>
                <a:gd name="T18" fmla="*/ 92 w 185"/>
                <a:gd name="T19" fmla="*/ 45 h 205"/>
                <a:gd name="T20" fmla="*/ 63 w 185"/>
                <a:gd name="T21" fmla="*/ 132 h 205"/>
                <a:gd name="T22" fmla="*/ 121 w 185"/>
                <a:gd name="T23" fmla="*/ 132 h 205"/>
                <a:gd name="T24" fmla="*/ 92 w 185"/>
                <a:gd name="T25" fmla="*/ 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05">
                  <a:moveTo>
                    <a:pt x="146" y="205"/>
                  </a:moveTo>
                  <a:lnTo>
                    <a:pt x="133" y="166"/>
                  </a:lnTo>
                  <a:lnTo>
                    <a:pt x="51" y="166"/>
                  </a:lnTo>
                  <a:lnTo>
                    <a:pt x="38" y="205"/>
                  </a:lnTo>
                  <a:lnTo>
                    <a:pt x="0" y="205"/>
                  </a:lnTo>
                  <a:lnTo>
                    <a:pt x="72" y="0"/>
                  </a:lnTo>
                  <a:lnTo>
                    <a:pt x="113" y="0"/>
                  </a:lnTo>
                  <a:lnTo>
                    <a:pt x="185" y="205"/>
                  </a:lnTo>
                  <a:lnTo>
                    <a:pt x="146" y="205"/>
                  </a:lnTo>
                  <a:close/>
                  <a:moveTo>
                    <a:pt x="92" y="45"/>
                  </a:moveTo>
                  <a:lnTo>
                    <a:pt x="63" y="132"/>
                  </a:lnTo>
                  <a:lnTo>
                    <a:pt x="121" y="132"/>
                  </a:lnTo>
                  <a:lnTo>
                    <a:pt x="92"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10394950" y="5875338"/>
              <a:ext cx="265113" cy="338138"/>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10709275" y="5875338"/>
              <a:ext cx="269875" cy="338138"/>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p:cNvSpPr>
              <a:spLocks/>
            </p:cNvSpPr>
            <p:nvPr/>
          </p:nvSpPr>
          <p:spPr bwMode="auto">
            <a:xfrm>
              <a:off x="11025188" y="5881688"/>
              <a:ext cx="260350" cy="325438"/>
            </a:xfrm>
            <a:custGeom>
              <a:avLst/>
              <a:gdLst>
                <a:gd name="T0" fmla="*/ 125 w 164"/>
                <a:gd name="T1" fmla="*/ 205 h 205"/>
                <a:gd name="T2" fmla="*/ 36 w 164"/>
                <a:gd name="T3" fmla="*/ 64 h 205"/>
                <a:gd name="T4" fmla="*/ 36 w 164"/>
                <a:gd name="T5" fmla="*/ 205 h 205"/>
                <a:gd name="T6" fmla="*/ 0 w 164"/>
                <a:gd name="T7" fmla="*/ 205 h 205"/>
                <a:gd name="T8" fmla="*/ 0 w 164"/>
                <a:gd name="T9" fmla="*/ 0 h 205"/>
                <a:gd name="T10" fmla="*/ 39 w 164"/>
                <a:gd name="T11" fmla="*/ 0 h 205"/>
                <a:gd name="T12" fmla="*/ 127 w 164"/>
                <a:gd name="T13" fmla="*/ 139 h 205"/>
                <a:gd name="T14" fmla="*/ 127 w 164"/>
                <a:gd name="T15" fmla="*/ 0 h 205"/>
                <a:gd name="T16" fmla="*/ 164 w 164"/>
                <a:gd name="T17" fmla="*/ 0 h 205"/>
                <a:gd name="T18" fmla="*/ 164 w 164"/>
                <a:gd name="T19" fmla="*/ 205 h 205"/>
                <a:gd name="T20" fmla="*/ 125 w 164"/>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05">
                  <a:moveTo>
                    <a:pt x="125" y="205"/>
                  </a:moveTo>
                  <a:lnTo>
                    <a:pt x="36" y="64"/>
                  </a:lnTo>
                  <a:lnTo>
                    <a:pt x="36" y="205"/>
                  </a:lnTo>
                  <a:lnTo>
                    <a:pt x="0" y="205"/>
                  </a:lnTo>
                  <a:lnTo>
                    <a:pt x="0" y="0"/>
                  </a:lnTo>
                  <a:lnTo>
                    <a:pt x="39" y="0"/>
                  </a:lnTo>
                  <a:lnTo>
                    <a:pt x="127" y="139"/>
                  </a:lnTo>
                  <a:lnTo>
                    <a:pt x="127" y="0"/>
                  </a:lnTo>
                  <a:lnTo>
                    <a:pt x="164" y="0"/>
                  </a:lnTo>
                  <a:lnTo>
                    <a:pt x="164" y="205"/>
                  </a:lnTo>
                  <a:lnTo>
                    <a:pt x="125"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p:cNvSpPr>
              <a:spLocks/>
            </p:cNvSpPr>
            <p:nvPr/>
          </p:nvSpPr>
          <p:spPr bwMode="auto">
            <a:xfrm>
              <a:off x="8596313" y="6281738"/>
              <a:ext cx="417513" cy="241300"/>
            </a:xfrm>
            <a:custGeom>
              <a:avLst/>
              <a:gdLst>
                <a:gd name="T0" fmla="*/ 88 w 263"/>
                <a:gd name="T1" fmla="*/ 0 h 152"/>
                <a:gd name="T2" fmla="*/ 0 w 263"/>
                <a:gd name="T3" fmla="*/ 152 h 152"/>
                <a:gd name="T4" fmla="*/ 263 w 263"/>
                <a:gd name="T5" fmla="*/ 0 h 152"/>
                <a:gd name="T6" fmla="*/ 88 w 263"/>
                <a:gd name="T7" fmla="*/ 0 h 152"/>
              </a:gdLst>
              <a:ahLst/>
              <a:cxnLst>
                <a:cxn ang="0">
                  <a:pos x="T0" y="T1"/>
                </a:cxn>
                <a:cxn ang="0">
                  <a:pos x="T2" y="T3"/>
                </a:cxn>
                <a:cxn ang="0">
                  <a:pos x="T4" y="T5"/>
                </a:cxn>
                <a:cxn ang="0">
                  <a:pos x="T6" y="T7"/>
                </a:cxn>
              </a:cxnLst>
              <a:rect l="0" t="0" r="r" b="b"/>
              <a:pathLst>
                <a:path w="263" h="152">
                  <a:moveTo>
                    <a:pt x="88" y="0"/>
                  </a:moveTo>
                  <a:lnTo>
                    <a:pt x="0" y="152"/>
                  </a:lnTo>
                  <a:lnTo>
                    <a:pt x="263" y="0"/>
                  </a:lnTo>
                  <a:lnTo>
                    <a:pt x="88"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p:cNvSpPr>
              <a:spLocks/>
            </p:cNvSpPr>
            <p:nvPr/>
          </p:nvSpPr>
          <p:spPr bwMode="auto">
            <a:xfrm>
              <a:off x="8736013" y="5799138"/>
              <a:ext cx="277813" cy="482600"/>
            </a:xfrm>
            <a:custGeom>
              <a:avLst/>
              <a:gdLst>
                <a:gd name="T0" fmla="*/ 175 w 175"/>
                <a:gd name="T1" fmla="*/ 304 h 304"/>
                <a:gd name="T2" fmla="*/ 175 w 175"/>
                <a:gd name="T3" fmla="*/ 0 h 304"/>
                <a:gd name="T4" fmla="*/ 175 w 175"/>
                <a:gd name="T5" fmla="*/ 0 h 304"/>
                <a:gd name="T6" fmla="*/ 0 w 175"/>
                <a:gd name="T7" fmla="*/ 304 h 304"/>
                <a:gd name="T8" fmla="*/ 175 w 175"/>
                <a:gd name="T9" fmla="*/ 304 h 304"/>
              </a:gdLst>
              <a:ahLst/>
              <a:cxnLst>
                <a:cxn ang="0">
                  <a:pos x="T0" y="T1"/>
                </a:cxn>
                <a:cxn ang="0">
                  <a:pos x="T2" y="T3"/>
                </a:cxn>
                <a:cxn ang="0">
                  <a:pos x="T4" y="T5"/>
                </a:cxn>
                <a:cxn ang="0">
                  <a:pos x="T6" y="T7"/>
                </a:cxn>
                <a:cxn ang="0">
                  <a:pos x="T8" y="T9"/>
                </a:cxn>
              </a:cxnLst>
              <a:rect l="0" t="0" r="r" b="b"/>
              <a:pathLst>
                <a:path w="175" h="304">
                  <a:moveTo>
                    <a:pt x="175" y="304"/>
                  </a:moveTo>
                  <a:lnTo>
                    <a:pt x="175" y="0"/>
                  </a:lnTo>
                  <a:lnTo>
                    <a:pt x="175" y="0"/>
                  </a:lnTo>
                  <a:lnTo>
                    <a:pt x="0" y="304"/>
                  </a:lnTo>
                  <a:lnTo>
                    <a:pt x="175" y="304"/>
                  </a:lnTo>
                  <a:close/>
                </a:path>
              </a:pathLst>
            </a:custGeom>
            <a:solidFill>
              <a:schemeClr val="bg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p:cNvSpPr>
              <a:spLocks/>
            </p:cNvSpPr>
            <p:nvPr/>
          </p:nvSpPr>
          <p:spPr bwMode="auto">
            <a:xfrm>
              <a:off x="8318500" y="5559425"/>
              <a:ext cx="277813" cy="603250"/>
            </a:xfrm>
            <a:custGeom>
              <a:avLst/>
              <a:gdLst>
                <a:gd name="T0" fmla="*/ 43 w 175"/>
                <a:gd name="T1" fmla="*/ 380 h 380"/>
                <a:gd name="T2" fmla="*/ 175 w 175"/>
                <a:gd name="T3" fmla="*/ 303 h 380"/>
                <a:gd name="T4" fmla="*/ 175 w 175"/>
                <a:gd name="T5" fmla="*/ 0 h 380"/>
                <a:gd name="T6" fmla="*/ 0 w 175"/>
                <a:gd name="T7" fmla="*/ 303 h 380"/>
                <a:gd name="T8" fmla="*/ 43 w 175"/>
                <a:gd name="T9" fmla="*/ 380 h 380"/>
              </a:gdLst>
              <a:ahLst/>
              <a:cxnLst>
                <a:cxn ang="0">
                  <a:pos x="T0" y="T1"/>
                </a:cxn>
                <a:cxn ang="0">
                  <a:pos x="T2" y="T3"/>
                </a:cxn>
                <a:cxn ang="0">
                  <a:pos x="T4" y="T5"/>
                </a:cxn>
                <a:cxn ang="0">
                  <a:pos x="T6" y="T7"/>
                </a:cxn>
                <a:cxn ang="0">
                  <a:pos x="T8" y="T9"/>
                </a:cxn>
              </a:cxnLst>
              <a:rect l="0" t="0" r="r" b="b"/>
              <a:pathLst>
                <a:path w="175" h="380">
                  <a:moveTo>
                    <a:pt x="43" y="380"/>
                  </a:moveTo>
                  <a:lnTo>
                    <a:pt x="175" y="303"/>
                  </a:lnTo>
                  <a:lnTo>
                    <a:pt x="175" y="0"/>
                  </a:lnTo>
                  <a:lnTo>
                    <a:pt x="0" y="303"/>
                  </a:lnTo>
                  <a:lnTo>
                    <a:pt x="43" y="38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p:cNvSpPr>
              <a:spLocks/>
            </p:cNvSpPr>
            <p:nvPr/>
          </p:nvSpPr>
          <p:spPr bwMode="auto">
            <a:xfrm>
              <a:off x="8456613" y="6281738"/>
              <a:ext cx="139700" cy="241300"/>
            </a:xfrm>
            <a:custGeom>
              <a:avLst/>
              <a:gdLst>
                <a:gd name="T0" fmla="*/ 0 w 88"/>
                <a:gd name="T1" fmla="*/ 0 h 152"/>
                <a:gd name="T2" fmla="*/ 88 w 88"/>
                <a:gd name="T3" fmla="*/ 152 h 152"/>
                <a:gd name="T4" fmla="*/ 88 w 88"/>
                <a:gd name="T5" fmla="*/ 0 h 152"/>
                <a:gd name="T6" fmla="*/ 0 w 88"/>
                <a:gd name="T7" fmla="*/ 0 h 152"/>
              </a:gdLst>
              <a:ahLst/>
              <a:cxnLst>
                <a:cxn ang="0">
                  <a:pos x="T0" y="T1"/>
                </a:cxn>
                <a:cxn ang="0">
                  <a:pos x="T2" y="T3"/>
                </a:cxn>
                <a:cxn ang="0">
                  <a:pos x="T4" y="T5"/>
                </a:cxn>
                <a:cxn ang="0">
                  <a:pos x="T6" y="T7"/>
                </a:cxn>
              </a:cxnLst>
              <a:rect l="0" t="0" r="r" b="b"/>
              <a:pathLst>
                <a:path w="88" h="152">
                  <a:moveTo>
                    <a:pt x="0" y="0"/>
                  </a:moveTo>
                  <a:lnTo>
                    <a:pt x="88" y="152"/>
                  </a:lnTo>
                  <a:lnTo>
                    <a:pt x="88" y="0"/>
                  </a:lnTo>
                  <a:lnTo>
                    <a:pt x="0"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p:cNvSpPr>
              <a:spLocks/>
            </p:cNvSpPr>
            <p:nvPr/>
          </p:nvSpPr>
          <p:spPr bwMode="auto">
            <a:xfrm>
              <a:off x="8386762" y="6040438"/>
              <a:ext cx="209551" cy="241301"/>
            </a:xfrm>
            <a:custGeom>
              <a:avLst/>
              <a:gdLst>
                <a:gd name="T0" fmla="*/ 132 w 132"/>
                <a:gd name="T1" fmla="*/ 0 h 152"/>
                <a:gd name="T2" fmla="*/ 0 w 132"/>
                <a:gd name="T3" fmla="*/ 77 h 152"/>
                <a:gd name="T4" fmla="*/ 44 w 132"/>
                <a:gd name="T5" fmla="*/ 152 h 152"/>
                <a:gd name="T6" fmla="*/ 132 w 132"/>
                <a:gd name="T7" fmla="*/ 152 h 152"/>
                <a:gd name="T8" fmla="*/ 132 w 132"/>
                <a:gd name="T9" fmla="*/ 0 h 152"/>
              </a:gdLst>
              <a:ahLst/>
              <a:cxnLst>
                <a:cxn ang="0">
                  <a:pos x="T0" y="T1"/>
                </a:cxn>
                <a:cxn ang="0">
                  <a:pos x="T2" y="T3"/>
                </a:cxn>
                <a:cxn ang="0">
                  <a:pos x="T4" y="T5"/>
                </a:cxn>
                <a:cxn ang="0">
                  <a:pos x="T6" y="T7"/>
                </a:cxn>
                <a:cxn ang="0">
                  <a:pos x="T8" y="T9"/>
                </a:cxn>
              </a:cxnLst>
              <a:rect l="0" t="0" r="r" b="b"/>
              <a:pathLst>
                <a:path w="132" h="152">
                  <a:moveTo>
                    <a:pt x="132" y="0"/>
                  </a:moveTo>
                  <a:lnTo>
                    <a:pt x="0" y="77"/>
                  </a:lnTo>
                  <a:lnTo>
                    <a:pt x="44" y="152"/>
                  </a:lnTo>
                  <a:lnTo>
                    <a:pt x="132" y="152"/>
                  </a:lnTo>
                  <a:lnTo>
                    <a:pt x="132" y="0"/>
                  </a:lnTo>
                  <a:close/>
                </a:path>
              </a:pathLst>
            </a:custGeom>
            <a:solidFill>
              <a:srgbClr val="FFFFFF">
                <a:alpha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
            <p:cNvSpPr>
              <a:spLocks/>
            </p:cNvSpPr>
            <p:nvPr/>
          </p:nvSpPr>
          <p:spPr bwMode="auto">
            <a:xfrm>
              <a:off x="8178800" y="6162675"/>
              <a:ext cx="277813" cy="119063"/>
            </a:xfrm>
            <a:custGeom>
              <a:avLst/>
              <a:gdLst>
                <a:gd name="T0" fmla="*/ 0 w 175"/>
                <a:gd name="T1" fmla="*/ 75 h 75"/>
                <a:gd name="T2" fmla="*/ 175 w 175"/>
                <a:gd name="T3" fmla="*/ 75 h 75"/>
                <a:gd name="T4" fmla="*/ 131 w 175"/>
                <a:gd name="T5" fmla="*/ 0 h 75"/>
                <a:gd name="T6" fmla="*/ 0 w 175"/>
                <a:gd name="T7" fmla="*/ 75 h 75"/>
              </a:gdLst>
              <a:ahLst/>
              <a:cxnLst>
                <a:cxn ang="0">
                  <a:pos x="T0" y="T1"/>
                </a:cxn>
                <a:cxn ang="0">
                  <a:pos x="T2" y="T3"/>
                </a:cxn>
                <a:cxn ang="0">
                  <a:pos x="T4" y="T5"/>
                </a:cxn>
                <a:cxn ang="0">
                  <a:pos x="T6" y="T7"/>
                </a:cxn>
              </a:cxnLst>
              <a:rect l="0" t="0" r="r" b="b"/>
              <a:pathLst>
                <a:path w="175" h="75">
                  <a:moveTo>
                    <a:pt x="0" y="75"/>
                  </a:moveTo>
                  <a:lnTo>
                    <a:pt x="175" y="75"/>
                  </a:lnTo>
                  <a:lnTo>
                    <a:pt x="131" y="0"/>
                  </a:lnTo>
                  <a:lnTo>
                    <a:pt x="0" y="75"/>
                  </a:lnTo>
                  <a:close/>
                </a:path>
              </a:pathLst>
            </a:custGeom>
            <a:solidFill>
              <a:schemeClr val="bg1">
                <a:alpha val="4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7"/>
            <p:cNvSpPr>
              <a:spLocks/>
            </p:cNvSpPr>
            <p:nvPr/>
          </p:nvSpPr>
          <p:spPr bwMode="auto">
            <a:xfrm>
              <a:off x="8596313" y="5799138"/>
              <a:ext cx="417513" cy="482600"/>
            </a:xfrm>
            <a:custGeom>
              <a:avLst/>
              <a:gdLst>
                <a:gd name="T0" fmla="*/ 88 w 263"/>
                <a:gd name="T1" fmla="*/ 304 h 304"/>
                <a:gd name="T2" fmla="*/ 263 w 263"/>
                <a:gd name="T3" fmla="*/ 0 h 304"/>
                <a:gd name="T4" fmla="*/ 0 w 263"/>
                <a:gd name="T5" fmla="*/ 152 h 304"/>
                <a:gd name="T6" fmla="*/ 0 w 263"/>
                <a:gd name="T7" fmla="*/ 304 h 304"/>
                <a:gd name="T8" fmla="*/ 88 w 263"/>
                <a:gd name="T9" fmla="*/ 304 h 304"/>
              </a:gdLst>
              <a:ahLst/>
              <a:cxnLst>
                <a:cxn ang="0">
                  <a:pos x="T0" y="T1"/>
                </a:cxn>
                <a:cxn ang="0">
                  <a:pos x="T2" y="T3"/>
                </a:cxn>
                <a:cxn ang="0">
                  <a:pos x="T4" y="T5"/>
                </a:cxn>
                <a:cxn ang="0">
                  <a:pos x="T6" y="T7"/>
                </a:cxn>
                <a:cxn ang="0">
                  <a:pos x="T8" y="T9"/>
                </a:cxn>
              </a:cxnLst>
              <a:rect l="0" t="0" r="r" b="b"/>
              <a:pathLst>
                <a:path w="263" h="304">
                  <a:moveTo>
                    <a:pt x="88" y="304"/>
                  </a:moveTo>
                  <a:lnTo>
                    <a:pt x="263" y="0"/>
                  </a:lnTo>
                  <a:lnTo>
                    <a:pt x="0" y="152"/>
                  </a:lnTo>
                  <a:lnTo>
                    <a:pt x="0" y="304"/>
                  </a:lnTo>
                  <a:lnTo>
                    <a:pt x="88" y="304"/>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8"/>
            <p:cNvSpPr>
              <a:spLocks/>
            </p:cNvSpPr>
            <p:nvPr/>
          </p:nvSpPr>
          <p:spPr bwMode="auto">
            <a:xfrm>
              <a:off x="8178800" y="5799138"/>
              <a:ext cx="139700" cy="482600"/>
            </a:xfrm>
            <a:custGeom>
              <a:avLst/>
              <a:gdLst>
                <a:gd name="T0" fmla="*/ 0 w 88"/>
                <a:gd name="T1" fmla="*/ 0 h 304"/>
                <a:gd name="T2" fmla="*/ 0 w 88"/>
                <a:gd name="T3" fmla="*/ 304 h 304"/>
                <a:gd name="T4" fmla="*/ 88 w 88"/>
                <a:gd name="T5" fmla="*/ 152 h 304"/>
                <a:gd name="T6" fmla="*/ 0 w 88"/>
                <a:gd name="T7" fmla="*/ 0 h 304"/>
              </a:gdLst>
              <a:ahLst/>
              <a:cxnLst>
                <a:cxn ang="0">
                  <a:pos x="T0" y="T1"/>
                </a:cxn>
                <a:cxn ang="0">
                  <a:pos x="T2" y="T3"/>
                </a:cxn>
                <a:cxn ang="0">
                  <a:pos x="T4" y="T5"/>
                </a:cxn>
                <a:cxn ang="0">
                  <a:pos x="T6" y="T7"/>
                </a:cxn>
              </a:cxnLst>
              <a:rect l="0" t="0" r="r" b="b"/>
              <a:pathLst>
                <a:path w="88" h="304">
                  <a:moveTo>
                    <a:pt x="0" y="0"/>
                  </a:moveTo>
                  <a:lnTo>
                    <a:pt x="0" y="304"/>
                  </a:lnTo>
                  <a:lnTo>
                    <a:pt x="88" y="152"/>
                  </a:lnTo>
                  <a:lnTo>
                    <a:pt x="0" y="0"/>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9"/>
            <p:cNvSpPr>
              <a:spLocks/>
            </p:cNvSpPr>
            <p:nvPr/>
          </p:nvSpPr>
          <p:spPr bwMode="auto">
            <a:xfrm>
              <a:off x="8178800" y="5559425"/>
              <a:ext cx="417513" cy="481013"/>
            </a:xfrm>
            <a:custGeom>
              <a:avLst/>
              <a:gdLst>
                <a:gd name="T0" fmla="*/ 263 w 263"/>
                <a:gd name="T1" fmla="*/ 0 h 303"/>
                <a:gd name="T2" fmla="*/ 0 w 263"/>
                <a:gd name="T3" fmla="*/ 151 h 303"/>
                <a:gd name="T4" fmla="*/ 88 w 263"/>
                <a:gd name="T5" fmla="*/ 303 h 303"/>
                <a:gd name="T6" fmla="*/ 263 w 263"/>
                <a:gd name="T7" fmla="*/ 0 h 303"/>
              </a:gdLst>
              <a:ahLst/>
              <a:cxnLst>
                <a:cxn ang="0">
                  <a:pos x="T0" y="T1"/>
                </a:cxn>
                <a:cxn ang="0">
                  <a:pos x="T2" y="T3"/>
                </a:cxn>
                <a:cxn ang="0">
                  <a:pos x="T4" y="T5"/>
                </a:cxn>
                <a:cxn ang="0">
                  <a:pos x="T6" y="T7"/>
                </a:cxn>
              </a:cxnLst>
              <a:rect l="0" t="0" r="r" b="b"/>
              <a:pathLst>
                <a:path w="263" h="303">
                  <a:moveTo>
                    <a:pt x="263" y="0"/>
                  </a:moveTo>
                  <a:lnTo>
                    <a:pt x="0" y="151"/>
                  </a:lnTo>
                  <a:lnTo>
                    <a:pt x="88" y="303"/>
                  </a:lnTo>
                  <a:lnTo>
                    <a:pt x="263" y="0"/>
                  </a:lnTo>
                  <a:close/>
                </a:path>
              </a:pathLst>
            </a:custGeom>
            <a:solidFill>
              <a:srgbClr val="FFFFFF">
                <a:alpha val="9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793280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12192000" cy="6858000"/>
          </a:xfrm>
          <a:prstGeom prst="rect">
            <a:avLst/>
          </a:prstGeom>
        </p:spPr>
        <p:txBody>
          <a:bodyPr/>
          <a:lstStyle/>
          <a:p>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685"/>
            <a:ext cx="12191997" cy="6856628"/>
          </a:xfrm>
          <a:prstGeom prst="rect">
            <a:avLst/>
          </a:prstGeom>
        </p:spPr>
      </p:pic>
      <p:sp>
        <p:nvSpPr>
          <p:cNvPr id="23" name="Text Placeholder 22"/>
          <p:cNvSpPr>
            <a:spLocks noGrp="1"/>
          </p:cNvSpPr>
          <p:nvPr>
            <p:ph type="body" sz="quarter" idx="14"/>
          </p:nvPr>
        </p:nvSpPr>
        <p:spPr>
          <a:xfrm>
            <a:off x="8180665" y="2693199"/>
            <a:ext cx="3513793" cy="2455826"/>
          </a:xfrm>
          <a:prstGeom prst="rect">
            <a:avLst/>
          </a:prstGeom>
        </p:spPr>
        <p:txBody>
          <a:bodyPr/>
          <a:lstStyle>
            <a:lvl1pPr marL="117475" indent="339725">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Freeform 6"/>
          <p:cNvSpPr>
            <a:spLocks noEditPoints="1"/>
          </p:cNvSpPr>
          <p:nvPr userDrawn="1"/>
        </p:nvSpPr>
        <p:spPr bwMode="auto">
          <a:xfrm>
            <a:off x="8024037" y="2469760"/>
            <a:ext cx="694660" cy="448128"/>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nvGrpSpPr>
          <p:cNvPr id="24" name="Group 23"/>
          <p:cNvGrpSpPr/>
          <p:nvPr userDrawn="1"/>
        </p:nvGrpSpPr>
        <p:grpSpPr>
          <a:xfrm>
            <a:off x="9991557" y="6124008"/>
            <a:ext cx="1841972" cy="571323"/>
            <a:chOff x="8178800" y="5559425"/>
            <a:chExt cx="3106738" cy="963613"/>
          </a:xfrm>
        </p:grpSpPr>
        <p:sp>
          <p:nvSpPr>
            <p:cNvPr id="26" name="Freeform 25"/>
            <p:cNvSpPr>
              <a:spLocks/>
            </p:cNvSpPr>
            <p:nvPr/>
          </p:nvSpPr>
          <p:spPr bwMode="auto">
            <a:xfrm>
              <a:off x="9242425" y="5881688"/>
              <a:ext cx="252413" cy="325438"/>
            </a:xfrm>
            <a:custGeom>
              <a:avLst/>
              <a:gdLst>
                <a:gd name="T0" fmla="*/ 122 w 159"/>
                <a:gd name="T1" fmla="*/ 205 h 205"/>
                <a:gd name="T2" fmla="*/ 122 w 159"/>
                <a:gd name="T3" fmla="*/ 116 h 205"/>
                <a:gd name="T4" fmla="*/ 37 w 159"/>
                <a:gd name="T5" fmla="*/ 116 h 205"/>
                <a:gd name="T6" fmla="*/ 37 w 159"/>
                <a:gd name="T7" fmla="*/ 205 h 205"/>
                <a:gd name="T8" fmla="*/ 0 w 159"/>
                <a:gd name="T9" fmla="*/ 205 h 205"/>
                <a:gd name="T10" fmla="*/ 0 w 159"/>
                <a:gd name="T11" fmla="*/ 0 h 205"/>
                <a:gd name="T12" fmla="*/ 37 w 159"/>
                <a:gd name="T13" fmla="*/ 0 h 205"/>
                <a:gd name="T14" fmla="*/ 37 w 159"/>
                <a:gd name="T15" fmla="*/ 80 h 205"/>
                <a:gd name="T16" fmla="*/ 122 w 159"/>
                <a:gd name="T17" fmla="*/ 80 h 205"/>
                <a:gd name="T18" fmla="*/ 122 w 159"/>
                <a:gd name="T19" fmla="*/ 0 h 205"/>
                <a:gd name="T20" fmla="*/ 159 w 159"/>
                <a:gd name="T21" fmla="*/ 0 h 205"/>
                <a:gd name="T22" fmla="*/ 159 w 159"/>
                <a:gd name="T23" fmla="*/ 205 h 205"/>
                <a:gd name="T24" fmla="*/ 122 w 159"/>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205">
                  <a:moveTo>
                    <a:pt x="122" y="205"/>
                  </a:moveTo>
                  <a:lnTo>
                    <a:pt x="122" y="116"/>
                  </a:lnTo>
                  <a:lnTo>
                    <a:pt x="37" y="116"/>
                  </a:lnTo>
                  <a:lnTo>
                    <a:pt x="37" y="205"/>
                  </a:lnTo>
                  <a:lnTo>
                    <a:pt x="0" y="205"/>
                  </a:lnTo>
                  <a:lnTo>
                    <a:pt x="0" y="0"/>
                  </a:lnTo>
                  <a:lnTo>
                    <a:pt x="37" y="0"/>
                  </a:lnTo>
                  <a:lnTo>
                    <a:pt x="37" y="80"/>
                  </a:lnTo>
                  <a:lnTo>
                    <a:pt x="122" y="80"/>
                  </a:lnTo>
                  <a:lnTo>
                    <a:pt x="122" y="0"/>
                  </a:lnTo>
                  <a:lnTo>
                    <a:pt x="159" y="0"/>
                  </a:lnTo>
                  <a:lnTo>
                    <a:pt x="159" y="205"/>
                  </a:lnTo>
                  <a:lnTo>
                    <a:pt x="122"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9558338" y="5881688"/>
              <a:ext cx="222250" cy="325438"/>
            </a:xfrm>
            <a:custGeom>
              <a:avLst/>
              <a:gdLst>
                <a:gd name="T0" fmla="*/ 0 w 140"/>
                <a:gd name="T1" fmla="*/ 205 h 205"/>
                <a:gd name="T2" fmla="*/ 0 w 140"/>
                <a:gd name="T3" fmla="*/ 0 h 205"/>
                <a:gd name="T4" fmla="*/ 140 w 140"/>
                <a:gd name="T5" fmla="*/ 0 h 205"/>
                <a:gd name="T6" fmla="*/ 140 w 140"/>
                <a:gd name="T7" fmla="*/ 33 h 205"/>
                <a:gd name="T8" fmla="*/ 37 w 140"/>
                <a:gd name="T9" fmla="*/ 33 h 205"/>
                <a:gd name="T10" fmla="*/ 37 w 140"/>
                <a:gd name="T11" fmla="*/ 81 h 205"/>
                <a:gd name="T12" fmla="*/ 127 w 140"/>
                <a:gd name="T13" fmla="*/ 81 h 205"/>
                <a:gd name="T14" fmla="*/ 127 w 140"/>
                <a:gd name="T15" fmla="*/ 115 h 205"/>
                <a:gd name="T16" fmla="*/ 37 w 140"/>
                <a:gd name="T17" fmla="*/ 115 h 205"/>
                <a:gd name="T18" fmla="*/ 37 w 140"/>
                <a:gd name="T19" fmla="*/ 172 h 205"/>
                <a:gd name="T20" fmla="*/ 140 w 140"/>
                <a:gd name="T21" fmla="*/ 172 h 205"/>
                <a:gd name="T22" fmla="*/ 140 w 140"/>
                <a:gd name="T23" fmla="*/ 205 h 205"/>
                <a:gd name="T24" fmla="*/ 0 w 140"/>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5">
                  <a:moveTo>
                    <a:pt x="0" y="205"/>
                  </a:moveTo>
                  <a:lnTo>
                    <a:pt x="0" y="0"/>
                  </a:lnTo>
                  <a:lnTo>
                    <a:pt x="140" y="0"/>
                  </a:lnTo>
                  <a:lnTo>
                    <a:pt x="140" y="33"/>
                  </a:lnTo>
                  <a:lnTo>
                    <a:pt x="37" y="33"/>
                  </a:lnTo>
                  <a:lnTo>
                    <a:pt x="37" y="81"/>
                  </a:lnTo>
                  <a:lnTo>
                    <a:pt x="127" y="81"/>
                  </a:lnTo>
                  <a:lnTo>
                    <a:pt x="127" y="115"/>
                  </a:lnTo>
                  <a:lnTo>
                    <a:pt x="37" y="115"/>
                  </a:lnTo>
                  <a:lnTo>
                    <a:pt x="37" y="172"/>
                  </a:lnTo>
                  <a:lnTo>
                    <a:pt x="140" y="172"/>
                  </a:lnTo>
                  <a:lnTo>
                    <a:pt x="140" y="205"/>
                  </a:lnTo>
                  <a:lnTo>
                    <a:pt x="0"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9809163" y="5881688"/>
              <a:ext cx="276225" cy="325438"/>
            </a:xfrm>
            <a:custGeom>
              <a:avLst/>
              <a:gdLst>
                <a:gd name="T0" fmla="*/ 133 w 174"/>
                <a:gd name="T1" fmla="*/ 205 h 205"/>
                <a:gd name="T2" fmla="*/ 87 w 174"/>
                <a:gd name="T3" fmla="*/ 131 h 205"/>
                <a:gd name="T4" fmla="*/ 41 w 174"/>
                <a:gd name="T5" fmla="*/ 205 h 205"/>
                <a:gd name="T6" fmla="*/ 0 w 174"/>
                <a:gd name="T7" fmla="*/ 205 h 205"/>
                <a:gd name="T8" fmla="*/ 65 w 174"/>
                <a:gd name="T9" fmla="*/ 101 h 205"/>
                <a:gd name="T10" fmla="*/ 1 w 174"/>
                <a:gd name="T11" fmla="*/ 0 h 205"/>
                <a:gd name="T12" fmla="*/ 42 w 174"/>
                <a:gd name="T13" fmla="*/ 0 h 205"/>
                <a:gd name="T14" fmla="*/ 88 w 174"/>
                <a:gd name="T15" fmla="*/ 72 h 205"/>
                <a:gd name="T16" fmla="*/ 133 w 174"/>
                <a:gd name="T17" fmla="*/ 0 h 205"/>
                <a:gd name="T18" fmla="*/ 173 w 174"/>
                <a:gd name="T19" fmla="*/ 0 h 205"/>
                <a:gd name="T20" fmla="*/ 110 w 174"/>
                <a:gd name="T21" fmla="*/ 101 h 205"/>
                <a:gd name="T22" fmla="*/ 174 w 174"/>
                <a:gd name="T23" fmla="*/ 205 h 205"/>
                <a:gd name="T24" fmla="*/ 133 w 174"/>
                <a:gd name="T2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05">
                  <a:moveTo>
                    <a:pt x="133" y="205"/>
                  </a:moveTo>
                  <a:lnTo>
                    <a:pt x="87" y="131"/>
                  </a:lnTo>
                  <a:lnTo>
                    <a:pt x="41" y="205"/>
                  </a:lnTo>
                  <a:lnTo>
                    <a:pt x="0" y="205"/>
                  </a:lnTo>
                  <a:lnTo>
                    <a:pt x="65" y="101"/>
                  </a:lnTo>
                  <a:lnTo>
                    <a:pt x="1" y="0"/>
                  </a:lnTo>
                  <a:lnTo>
                    <a:pt x="42" y="0"/>
                  </a:lnTo>
                  <a:lnTo>
                    <a:pt x="88" y="72"/>
                  </a:lnTo>
                  <a:lnTo>
                    <a:pt x="133" y="0"/>
                  </a:lnTo>
                  <a:lnTo>
                    <a:pt x="173" y="0"/>
                  </a:lnTo>
                  <a:lnTo>
                    <a:pt x="110" y="101"/>
                  </a:lnTo>
                  <a:lnTo>
                    <a:pt x="174" y="205"/>
                  </a:lnTo>
                  <a:lnTo>
                    <a:pt x="133"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10088563" y="5881688"/>
              <a:ext cx="293688" cy="325438"/>
            </a:xfrm>
            <a:custGeom>
              <a:avLst/>
              <a:gdLst>
                <a:gd name="T0" fmla="*/ 146 w 185"/>
                <a:gd name="T1" fmla="*/ 205 h 205"/>
                <a:gd name="T2" fmla="*/ 133 w 185"/>
                <a:gd name="T3" fmla="*/ 166 h 205"/>
                <a:gd name="T4" fmla="*/ 51 w 185"/>
                <a:gd name="T5" fmla="*/ 166 h 205"/>
                <a:gd name="T6" fmla="*/ 38 w 185"/>
                <a:gd name="T7" fmla="*/ 205 h 205"/>
                <a:gd name="T8" fmla="*/ 0 w 185"/>
                <a:gd name="T9" fmla="*/ 205 h 205"/>
                <a:gd name="T10" fmla="*/ 72 w 185"/>
                <a:gd name="T11" fmla="*/ 0 h 205"/>
                <a:gd name="T12" fmla="*/ 113 w 185"/>
                <a:gd name="T13" fmla="*/ 0 h 205"/>
                <a:gd name="T14" fmla="*/ 185 w 185"/>
                <a:gd name="T15" fmla="*/ 205 h 205"/>
                <a:gd name="T16" fmla="*/ 146 w 185"/>
                <a:gd name="T17" fmla="*/ 205 h 205"/>
                <a:gd name="T18" fmla="*/ 92 w 185"/>
                <a:gd name="T19" fmla="*/ 45 h 205"/>
                <a:gd name="T20" fmla="*/ 63 w 185"/>
                <a:gd name="T21" fmla="*/ 132 h 205"/>
                <a:gd name="T22" fmla="*/ 121 w 185"/>
                <a:gd name="T23" fmla="*/ 132 h 205"/>
                <a:gd name="T24" fmla="*/ 92 w 185"/>
                <a:gd name="T25" fmla="*/ 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05">
                  <a:moveTo>
                    <a:pt x="146" y="205"/>
                  </a:moveTo>
                  <a:lnTo>
                    <a:pt x="133" y="166"/>
                  </a:lnTo>
                  <a:lnTo>
                    <a:pt x="51" y="166"/>
                  </a:lnTo>
                  <a:lnTo>
                    <a:pt x="38" y="205"/>
                  </a:lnTo>
                  <a:lnTo>
                    <a:pt x="0" y="205"/>
                  </a:lnTo>
                  <a:lnTo>
                    <a:pt x="72" y="0"/>
                  </a:lnTo>
                  <a:lnTo>
                    <a:pt x="113" y="0"/>
                  </a:lnTo>
                  <a:lnTo>
                    <a:pt x="185" y="205"/>
                  </a:lnTo>
                  <a:lnTo>
                    <a:pt x="146" y="205"/>
                  </a:lnTo>
                  <a:close/>
                  <a:moveTo>
                    <a:pt x="92" y="45"/>
                  </a:moveTo>
                  <a:lnTo>
                    <a:pt x="63" y="132"/>
                  </a:lnTo>
                  <a:lnTo>
                    <a:pt x="121" y="132"/>
                  </a:lnTo>
                  <a:lnTo>
                    <a:pt x="92"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10394950" y="5875338"/>
              <a:ext cx="265113" cy="338138"/>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10709275" y="5875338"/>
              <a:ext cx="269875" cy="338138"/>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p:cNvSpPr>
              <a:spLocks/>
            </p:cNvSpPr>
            <p:nvPr/>
          </p:nvSpPr>
          <p:spPr bwMode="auto">
            <a:xfrm>
              <a:off x="11025188" y="5881688"/>
              <a:ext cx="260350" cy="325438"/>
            </a:xfrm>
            <a:custGeom>
              <a:avLst/>
              <a:gdLst>
                <a:gd name="T0" fmla="*/ 125 w 164"/>
                <a:gd name="T1" fmla="*/ 205 h 205"/>
                <a:gd name="T2" fmla="*/ 36 w 164"/>
                <a:gd name="T3" fmla="*/ 64 h 205"/>
                <a:gd name="T4" fmla="*/ 36 w 164"/>
                <a:gd name="T5" fmla="*/ 205 h 205"/>
                <a:gd name="T6" fmla="*/ 0 w 164"/>
                <a:gd name="T7" fmla="*/ 205 h 205"/>
                <a:gd name="T8" fmla="*/ 0 w 164"/>
                <a:gd name="T9" fmla="*/ 0 h 205"/>
                <a:gd name="T10" fmla="*/ 39 w 164"/>
                <a:gd name="T11" fmla="*/ 0 h 205"/>
                <a:gd name="T12" fmla="*/ 127 w 164"/>
                <a:gd name="T13" fmla="*/ 139 h 205"/>
                <a:gd name="T14" fmla="*/ 127 w 164"/>
                <a:gd name="T15" fmla="*/ 0 h 205"/>
                <a:gd name="T16" fmla="*/ 164 w 164"/>
                <a:gd name="T17" fmla="*/ 0 h 205"/>
                <a:gd name="T18" fmla="*/ 164 w 164"/>
                <a:gd name="T19" fmla="*/ 205 h 205"/>
                <a:gd name="T20" fmla="*/ 125 w 164"/>
                <a:gd name="T2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05">
                  <a:moveTo>
                    <a:pt x="125" y="205"/>
                  </a:moveTo>
                  <a:lnTo>
                    <a:pt x="36" y="64"/>
                  </a:lnTo>
                  <a:lnTo>
                    <a:pt x="36" y="205"/>
                  </a:lnTo>
                  <a:lnTo>
                    <a:pt x="0" y="205"/>
                  </a:lnTo>
                  <a:lnTo>
                    <a:pt x="0" y="0"/>
                  </a:lnTo>
                  <a:lnTo>
                    <a:pt x="39" y="0"/>
                  </a:lnTo>
                  <a:lnTo>
                    <a:pt x="127" y="139"/>
                  </a:lnTo>
                  <a:lnTo>
                    <a:pt x="127" y="0"/>
                  </a:lnTo>
                  <a:lnTo>
                    <a:pt x="164" y="0"/>
                  </a:lnTo>
                  <a:lnTo>
                    <a:pt x="164" y="205"/>
                  </a:lnTo>
                  <a:lnTo>
                    <a:pt x="125" y="2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p:cNvSpPr>
              <a:spLocks/>
            </p:cNvSpPr>
            <p:nvPr/>
          </p:nvSpPr>
          <p:spPr bwMode="auto">
            <a:xfrm>
              <a:off x="8596313" y="6281738"/>
              <a:ext cx="417513" cy="241300"/>
            </a:xfrm>
            <a:custGeom>
              <a:avLst/>
              <a:gdLst>
                <a:gd name="T0" fmla="*/ 88 w 263"/>
                <a:gd name="T1" fmla="*/ 0 h 152"/>
                <a:gd name="T2" fmla="*/ 0 w 263"/>
                <a:gd name="T3" fmla="*/ 152 h 152"/>
                <a:gd name="T4" fmla="*/ 263 w 263"/>
                <a:gd name="T5" fmla="*/ 0 h 152"/>
                <a:gd name="T6" fmla="*/ 88 w 263"/>
                <a:gd name="T7" fmla="*/ 0 h 152"/>
              </a:gdLst>
              <a:ahLst/>
              <a:cxnLst>
                <a:cxn ang="0">
                  <a:pos x="T0" y="T1"/>
                </a:cxn>
                <a:cxn ang="0">
                  <a:pos x="T2" y="T3"/>
                </a:cxn>
                <a:cxn ang="0">
                  <a:pos x="T4" y="T5"/>
                </a:cxn>
                <a:cxn ang="0">
                  <a:pos x="T6" y="T7"/>
                </a:cxn>
              </a:cxnLst>
              <a:rect l="0" t="0" r="r" b="b"/>
              <a:pathLst>
                <a:path w="263" h="152">
                  <a:moveTo>
                    <a:pt x="88" y="0"/>
                  </a:moveTo>
                  <a:lnTo>
                    <a:pt x="0" y="152"/>
                  </a:lnTo>
                  <a:lnTo>
                    <a:pt x="263" y="0"/>
                  </a:lnTo>
                  <a:lnTo>
                    <a:pt x="88"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p:cNvSpPr>
              <a:spLocks/>
            </p:cNvSpPr>
            <p:nvPr/>
          </p:nvSpPr>
          <p:spPr bwMode="auto">
            <a:xfrm>
              <a:off x="8736013" y="5799138"/>
              <a:ext cx="277813" cy="482600"/>
            </a:xfrm>
            <a:custGeom>
              <a:avLst/>
              <a:gdLst>
                <a:gd name="T0" fmla="*/ 175 w 175"/>
                <a:gd name="T1" fmla="*/ 304 h 304"/>
                <a:gd name="T2" fmla="*/ 175 w 175"/>
                <a:gd name="T3" fmla="*/ 0 h 304"/>
                <a:gd name="T4" fmla="*/ 175 w 175"/>
                <a:gd name="T5" fmla="*/ 0 h 304"/>
                <a:gd name="T6" fmla="*/ 0 w 175"/>
                <a:gd name="T7" fmla="*/ 304 h 304"/>
                <a:gd name="T8" fmla="*/ 175 w 175"/>
                <a:gd name="T9" fmla="*/ 304 h 304"/>
              </a:gdLst>
              <a:ahLst/>
              <a:cxnLst>
                <a:cxn ang="0">
                  <a:pos x="T0" y="T1"/>
                </a:cxn>
                <a:cxn ang="0">
                  <a:pos x="T2" y="T3"/>
                </a:cxn>
                <a:cxn ang="0">
                  <a:pos x="T4" y="T5"/>
                </a:cxn>
                <a:cxn ang="0">
                  <a:pos x="T6" y="T7"/>
                </a:cxn>
                <a:cxn ang="0">
                  <a:pos x="T8" y="T9"/>
                </a:cxn>
              </a:cxnLst>
              <a:rect l="0" t="0" r="r" b="b"/>
              <a:pathLst>
                <a:path w="175" h="304">
                  <a:moveTo>
                    <a:pt x="175" y="304"/>
                  </a:moveTo>
                  <a:lnTo>
                    <a:pt x="175" y="0"/>
                  </a:lnTo>
                  <a:lnTo>
                    <a:pt x="175" y="0"/>
                  </a:lnTo>
                  <a:lnTo>
                    <a:pt x="0" y="304"/>
                  </a:lnTo>
                  <a:lnTo>
                    <a:pt x="175" y="304"/>
                  </a:lnTo>
                  <a:close/>
                </a:path>
              </a:pathLst>
            </a:custGeom>
            <a:solidFill>
              <a:schemeClr val="bg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p:cNvSpPr>
              <a:spLocks/>
            </p:cNvSpPr>
            <p:nvPr/>
          </p:nvSpPr>
          <p:spPr bwMode="auto">
            <a:xfrm>
              <a:off x="8318500" y="5559425"/>
              <a:ext cx="277813" cy="603250"/>
            </a:xfrm>
            <a:custGeom>
              <a:avLst/>
              <a:gdLst>
                <a:gd name="T0" fmla="*/ 43 w 175"/>
                <a:gd name="T1" fmla="*/ 380 h 380"/>
                <a:gd name="T2" fmla="*/ 175 w 175"/>
                <a:gd name="T3" fmla="*/ 303 h 380"/>
                <a:gd name="T4" fmla="*/ 175 w 175"/>
                <a:gd name="T5" fmla="*/ 0 h 380"/>
                <a:gd name="T6" fmla="*/ 0 w 175"/>
                <a:gd name="T7" fmla="*/ 303 h 380"/>
                <a:gd name="T8" fmla="*/ 43 w 175"/>
                <a:gd name="T9" fmla="*/ 380 h 380"/>
              </a:gdLst>
              <a:ahLst/>
              <a:cxnLst>
                <a:cxn ang="0">
                  <a:pos x="T0" y="T1"/>
                </a:cxn>
                <a:cxn ang="0">
                  <a:pos x="T2" y="T3"/>
                </a:cxn>
                <a:cxn ang="0">
                  <a:pos x="T4" y="T5"/>
                </a:cxn>
                <a:cxn ang="0">
                  <a:pos x="T6" y="T7"/>
                </a:cxn>
                <a:cxn ang="0">
                  <a:pos x="T8" y="T9"/>
                </a:cxn>
              </a:cxnLst>
              <a:rect l="0" t="0" r="r" b="b"/>
              <a:pathLst>
                <a:path w="175" h="380">
                  <a:moveTo>
                    <a:pt x="43" y="380"/>
                  </a:moveTo>
                  <a:lnTo>
                    <a:pt x="175" y="303"/>
                  </a:lnTo>
                  <a:lnTo>
                    <a:pt x="175" y="0"/>
                  </a:lnTo>
                  <a:lnTo>
                    <a:pt x="0" y="303"/>
                  </a:lnTo>
                  <a:lnTo>
                    <a:pt x="43" y="38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p:cNvSpPr>
              <a:spLocks/>
            </p:cNvSpPr>
            <p:nvPr/>
          </p:nvSpPr>
          <p:spPr bwMode="auto">
            <a:xfrm>
              <a:off x="8456613" y="6281738"/>
              <a:ext cx="139700" cy="241300"/>
            </a:xfrm>
            <a:custGeom>
              <a:avLst/>
              <a:gdLst>
                <a:gd name="T0" fmla="*/ 0 w 88"/>
                <a:gd name="T1" fmla="*/ 0 h 152"/>
                <a:gd name="T2" fmla="*/ 88 w 88"/>
                <a:gd name="T3" fmla="*/ 152 h 152"/>
                <a:gd name="T4" fmla="*/ 88 w 88"/>
                <a:gd name="T5" fmla="*/ 0 h 152"/>
                <a:gd name="T6" fmla="*/ 0 w 88"/>
                <a:gd name="T7" fmla="*/ 0 h 152"/>
              </a:gdLst>
              <a:ahLst/>
              <a:cxnLst>
                <a:cxn ang="0">
                  <a:pos x="T0" y="T1"/>
                </a:cxn>
                <a:cxn ang="0">
                  <a:pos x="T2" y="T3"/>
                </a:cxn>
                <a:cxn ang="0">
                  <a:pos x="T4" y="T5"/>
                </a:cxn>
                <a:cxn ang="0">
                  <a:pos x="T6" y="T7"/>
                </a:cxn>
              </a:cxnLst>
              <a:rect l="0" t="0" r="r" b="b"/>
              <a:pathLst>
                <a:path w="88" h="152">
                  <a:moveTo>
                    <a:pt x="0" y="0"/>
                  </a:moveTo>
                  <a:lnTo>
                    <a:pt x="88" y="152"/>
                  </a:lnTo>
                  <a:lnTo>
                    <a:pt x="88" y="0"/>
                  </a:lnTo>
                  <a:lnTo>
                    <a:pt x="0" y="0"/>
                  </a:lnTo>
                  <a:close/>
                </a:path>
              </a:pathLst>
            </a:custGeom>
            <a:solidFill>
              <a:schemeClr val="bg1">
                <a:alpha val="5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p:cNvSpPr>
              <a:spLocks/>
            </p:cNvSpPr>
            <p:nvPr/>
          </p:nvSpPr>
          <p:spPr bwMode="auto">
            <a:xfrm>
              <a:off x="8386762" y="6040438"/>
              <a:ext cx="209551" cy="241301"/>
            </a:xfrm>
            <a:custGeom>
              <a:avLst/>
              <a:gdLst>
                <a:gd name="T0" fmla="*/ 132 w 132"/>
                <a:gd name="T1" fmla="*/ 0 h 152"/>
                <a:gd name="T2" fmla="*/ 0 w 132"/>
                <a:gd name="T3" fmla="*/ 77 h 152"/>
                <a:gd name="T4" fmla="*/ 44 w 132"/>
                <a:gd name="T5" fmla="*/ 152 h 152"/>
                <a:gd name="T6" fmla="*/ 132 w 132"/>
                <a:gd name="T7" fmla="*/ 152 h 152"/>
                <a:gd name="T8" fmla="*/ 132 w 132"/>
                <a:gd name="T9" fmla="*/ 0 h 152"/>
              </a:gdLst>
              <a:ahLst/>
              <a:cxnLst>
                <a:cxn ang="0">
                  <a:pos x="T0" y="T1"/>
                </a:cxn>
                <a:cxn ang="0">
                  <a:pos x="T2" y="T3"/>
                </a:cxn>
                <a:cxn ang="0">
                  <a:pos x="T4" y="T5"/>
                </a:cxn>
                <a:cxn ang="0">
                  <a:pos x="T6" y="T7"/>
                </a:cxn>
                <a:cxn ang="0">
                  <a:pos x="T8" y="T9"/>
                </a:cxn>
              </a:cxnLst>
              <a:rect l="0" t="0" r="r" b="b"/>
              <a:pathLst>
                <a:path w="132" h="152">
                  <a:moveTo>
                    <a:pt x="132" y="0"/>
                  </a:moveTo>
                  <a:lnTo>
                    <a:pt x="0" y="77"/>
                  </a:lnTo>
                  <a:lnTo>
                    <a:pt x="44" y="152"/>
                  </a:lnTo>
                  <a:lnTo>
                    <a:pt x="132" y="152"/>
                  </a:lnTo>
                  <a:lnTo>
                    <a:pt x="132" y="0"/>
                  </a:lnTo>
                  <a:close/>
                </a:path>
              </a:pathLst>
            </a:custGeom>
            <a:solidFill>
              <a:srgbClr val="FFFFFF">
                <a:alpha val="9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
            <p:cNvSpPr>
              <a:spLocks/>
            </p:cNvSpPr>
            <p:nvPr/>
          </p:nvSpPr>
          <p:spPr bwMode="auto">
            <a:xfrm>
              <a:off x="8178800" y="6162675"/>
              <a:ext cx="277813" cy="119063"/>
            </a:xfrm>
            <a:custGeom>
              <a:avLst/>
              <a:gdLst>
                <a:gd name="T0" fmla="*/ 0 w 175"/>
                <a:gd name="T1" fmla="*/ 75 h 75"/>
                <a:gd name="T2" fmla="*/ 175 w 175"/>
                <a:gd name="T3" fmla="*/ 75 h 75"/>
                <a:gd name="T4" fmla="*/ 131 w 175"/>
                <a:gd name="T5" fmla="*/ 0 h 75"/>
                <a:gd name="T6" fmla="*/ 0 w 175"/>
                <a:gd name="T7" fmla="*/ 75 h 75"/>
              </a:gdLst>
              <a:ahLst/>
              <a:cxnLst>
                <a:cxn ang="0">
                  <a:pos x="T0" y="T1"/>
                </a:cxn>
                <a:cxn ang="0">
                  <a:pos x="T2" y="T3"/>
                </a:cxn>
                <a:cxn ang="0">
                  <a:pos x="T4" y="T5"/>
                </a:cxn>
                <a:cxn ang="0">
                  <a:pos x="T6" y="T7"/>
                </a:cxn>
              </a:cxnLst>
              <a:rect l="0" t="0" r="r" b="b"/>
              <a:pathLst>
                <a:path w="175" h="75">
                  <a:moveTo>
                    <a:pt x="0" y="75"/>
                  </a:moveTo>
                  <a:lnTo>
                    <a:pt x="175" y="75"/>
                  </a:lnTo>
                  <a:lnTo>
                    <a:pt x="131" y="0"/>
                  </a:lnTo>
                  <a:lnTo>
                    <a:pt x="0" y="75"/>
                  </a:lnTo>
                  <a:close/>
                </a:path>
              </a:pathLst>
            </a:custGeom>
            <a:solidFill>
              <a:schemeClr val="bg1">
                <a:alpha val="4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7"/>
            <p:cNvSpPr>
              <a:spLocks/>
            </p:cNvSpPr>
            <p:nvPr/>
          </p:nvSpPr>
          <p:spPr bwMode="auto">
            <a:xfrm>
              <a:off x="8596313" y="5799138"/>
              <a:ext cx="417513" cy="482600"/>
            </a:xfrm>
            <a:custGeom>
              <a:avLst/>
              <a:gdLst>
                <a:gd name="T0" fmla="*/ 88 w 263"/>
                <a:gd name="T1" fmla="*/ 304 h 304"/>
                <a:gd name="T2" fmla="*/ 263 w 263"/>
                <a:gd name="T3" fmla="*/ 0 h 304"/>
                <a:gd name="T4" fmla="*/ 0 w 263"/>
                <a:gd name="T5" fmla="*/ 152 h 304"/>
                <a:gd name="T6" fmla="*/ 0 w 263"/>
                <a:gd name="T7" fmla="*/ 304 h 304"/>
                <a:gd name="T8" fmla="*/ 88 w 263"/>
                <a:gd name="T9" fmla="*/ 304 h 304"/>
              </a:gdLst>
              <a:ahLst/>
              <a:cxnLst>
                <a:cxn ang="0">
                  <a:pos x="T0" y="T1"/>
                </a:cxn>
                <a:cxn ang="0">
                  <a:pos x="T2" y="T3"/>
                </a:cxn>
                <a:cxn ang="0">
                  <a:pos x="T4" y="T5"/>
                </a:cxn>
                <a:cxn ang="0">
                  <a:pos x="T6" y="T7"/>
                </a:cxn>
                <a:cxn ang="0">
                  <a:pos x="T8" y="T9"/>
                </a:cxn>
              </a:cxnLst>
              <a:rect l="0" t="0" r="r" b="b"/>
              <a:pathLst>
                <a:path w="263" h="304">
                  <a:moveTo>
                    <a:pt x="88" y="304"/>
                  </a:moveTo>
                  <a:lnTo>
                    <a:pt x="263" y="0"/>
                  </a:lnTo>
                  <a:lnTo>
                    <a:pt x="0" y="152"/>
                  </a:lnTo>
                  <a:lnTo>
                    <a:pt x="0" y="304"/>
                  </a:lnTo>
                  <a:lnTo>
                    <a:pt x="88" y="304"/>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8"/>
            <p:cNvSpPr>
              <a:spLocks/>
            </p:cNvSpPr>
            <p:nvPr/>
          </p:nvSpPr>
          <p:spPr bwMode="auto">
            <a:xfrm>
              <a:off x="8178800" y="5799138"/>
              <a:ext cx="139700" cy="482600"/>
            </a:xfrm>
            <a:custGeom>
              <a:avLst/>
              <a:gdLst>
                <a:gd name="T0" fmla="*/ 0 w 88"/>
                <a:gd name="T1" fmla="*/ 0 h 304"/>
                <a:gd name="T2" fmla="*/ 0 w 88"/>
                <a:gd name="T3" fmla="*/ 304 h 304"/>
                <a:gd name="T4" fmla="*/ 88 w 88"/>
                <a:gd name="T5" fmla="*/ 152 h 304"/>
                <a:gd name="T6" fmla="*/ 0 w 88"/>
                <a:gd name="T7" fmla="*/ 0 h 304"/>
              </a:gdLst>
              <a:ahLst/>
              <a:cxnLst>
                <a:cxn ang="0">
                  <a:pos x="T0" y="T1"/>
                </a:cxn>
                <a:cxn ang="0">
                  <a:pos x="T2" y="T3"/>
                </a:cxn>
                <a:cxn ang="0">
                  <a:pos x="T4" y="T5"/>
                </a:cxn>
                <a:cxn ang="0">
                  <a:pos x="T6" y="T7"/>
                </a:cxn>
              </a:cxnLst>
              <a:rect l="0" t="0" r="r" b="b"/>
              <a:pathLst>
                <a:path w="88" h="304">
                  <a:moveTo>
                    <a:pt x="0" y="0"/>
                  </a:moveTo>
                  <a:lnTo>
                    <a:pt x="0" y="304"/>
                  </a:lnTo>
                  <a:lnTo>
                    <a:pt x="88" y="152"/>
                  </a:lnTo>
                  <a:lnTo>
                    <a:pt x="0" y="0"/>
                  </a:lnTo>
                  <a:close/>
                </a:path>
              </a:pathLst>
            </a:custGeom>
            <a:solidFill>
              <a:srgbClr val="FFFFFF">
                <a:alpha val="37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9"/>
            <p:cNvSpPr>
              <a:spLocks/>
            </p:cNvSpPr>
            <p:nvPr/>
          </p:nvSpPr>
          <p:spPr bwMode="auto">
            <a:xfrm>
              <a:off x="8178800" y="5559425"/>
              <a:ext cx="417513" cy="481013"/>
            </a:xfrm>
            <a:custGeom>
              <a:avLst/>
              <a:gdLst>
                <a:gd name="T0" fmla="*/ 263 w 263"/>
                <a:gd name="T1" fmla="*/ 0 h 303"/>
                <a:gd name="T2" fmla="*/ 0 w 263"/>
                <a:gd name="T3" fmla="*/ 151 h 303"/>
                <a:gd name="T4" fmla="*/ 88 w 263"/>
                <a:gd name="T5" fmla="*/ 303 h 303"/>
                <a:gd name="T6" fmla="*/ 263 w 263"/>
                <a:gd name="T7" fmla="*/ 0 h 303"/>
              </a:gdLst>
              <a:ahLst/>
              <a:cxnLst>
                <a:cxn ang="0">
                  <a:pos x="T0" y="T1"/>
                </a:cxn>
                <a:cxn ang="0">
                  <a:pos x="T2" y="T3"/>
                </a:cxn>
                <a:cxn ang="0">
                  <a:pos x="T4" y="T5"/>
                </a:cxn>
                <a:cxn ang="0">
                  <a:pos x="T6" y="T7"/>
                </a:cxn>
              </a:cxnLst>
              <a:rect l="0" t="0" r="r" b="b"/>
              <a:pathLst>
                <a:path w="263" h="303">
                  <a:moveTo>
                    <a:pt x="263" y="0"/>
                  </a:moveTo>
                  <a:lnTo>
                    <a:pt x="0" y="151"/>
                  </a:lnTo>
                  <a:lnTo>
                    <a:pt x="88" y="303"/>
                  </a:lnTo>
                  <a:lnTo>
                    <a:pt x="263" y="0"/>
                  </a:lnTo>
                  <a:close/>
                </a:path>
              </a:pathLst>
            </a:custGeom>
            <a:solidFill>
              <a:srgbClr val="FFFFFF">
                <a:alpha val="9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32710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mage2_with key message">
    <p:spTree>
      <p:nvGrpSpPr>
        <p:cNvPr id="1" name=""/>
        <p:cNvGrpSpPr/>
        <p:nvPr/>
      </p:nvGrpSpPr>
      <p:grpSpPr>
        <a:xfrm>
          <a:off x="0" y="0"/>
          <a:ext cx="0" cy="0"/>
          <a:chOff x="0" y="0"/>
          <a:chExt cx="0" cy="0"/>
        </a:xfrm>
      </p:grpSpPr>
      <p:sp>
        <p:nvSpPr>
          <p:cNvPr id="3" name="Rectangle 2"/>
          <p:cNvSpPr/>
          <p:nvPr userDrawn="1"/>
        </p:nvSpPr>
        <p:spPr>
          <a:xfrm>
            <a:off x="0" y="-12032"/>
            <a:ext cx="12192000" cy="595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p:cNvSpPr>
            <a:spLocks noGrp="1"/>
          </p:cNvSpPr>
          <p:nvPr>
            <p:ph type="pic" sz="quarter" idx="13"/>
          </p:nvPr>
        </p:nvSpPr>
        <p:spPr>
          <a:xfrm>
            <a:off x="0" y="-30010"/>
            <a:ext cx="12192000" cy="5967770"/>
          </a:xfrm>
          <a:prstGeom prst="rect">
            <a:avLst/>
          </a:prstGeom>
          <a:solidFill>
            <a:srgbClr val="E6E6E6"/>
          </a:solidFill>
        </p:spPr>
        <p:txBody>
          <a:bodyPr/>
          <a:lstStyle/>
          <a:p>
            <a:endParaRPr lang="en-US" dirty="0"/>
          </a:p>
        </p:txBody>
      </p:sp>
      <p:pic>
        <p:nvPicPr>
          <p:cNvPr id="42" name="Picture 4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30896" y="2142310"/>
            <a:ext cx="7561106" cy="3877502"/>
          </a:xfrm>
          <a:prstGeom prst="rect">
            <a:avLst/>
          </a:prstGeom>
          <a:noFill/>
          <a:ln>
            <a:noFill/>
          </a:ln>
        </p:spPr>
      </p:pic>
      <p:sp>
        <p:nvSpPr>
          <p:cNvPr id="24" name="Text Placeholder 6"/>
          <p:cNvSpPr>
            <a:spLocks noGrp="1"/>
          </p:cNvSpPr>
          <p:nvPr>
            <p:ph type="body" sz="quarter" idx="14"/>
          </p:nvPr>
        </p:nvSpPr>
        <p:spPr>
          <a:xfrm>
            <a:off x="7593874" y="4084320"/>
            <a:ext cx="3483430" cy="1859280"/>
          </a:xfrm>
          <a:prstGeom prst="rect">
            <a:avLst/>
          </a:prstGeom>
        </p:spPr>
        <p:txBody>
          <a:bodyPr anchor="ctr" anchorCtr="0">
            <a:noAutofit/>
          </a:bodyPr>
          <a:lstStyle>
            <a:lvl1pPr algn="ctr">
              <a:defRPr sz="1300">
                <a:solidFill>
                  <a:schemeClr val="bg1">
                    <a:lumMod val="50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a:t>
            </a:r>
          </a:p>
        </p:txBody>
      </p:sp>
    </p:spTree>
    <p:extLst>
      <p:ext uri="{BB962C8B-B14F-4D97-AF65-F5344CB8AC3E}">
        <p14:creationId xmlns:p14="http://schemas.microsoft.com/office/powerpoint/2010/main" val="342809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2" y="647700"/>
            <a:ext cx="11455399" cy="495300"/>
          </a:xfrm>
        </p:spPr>
        <p:txBody>
          <a:bodyPr/>
          <a:lstStyle/>
          <a:p>
            <a:r>
              <a:rPr lang="en-US"/>
              <a:t>Click to edit Master title style</a:t>
            </a:r>
          </a:p>
        </p:txBody>
      </p:sp>
      <p:sp>
        <p:nvSpPr>
          <p:cNvPr id="6" name="Table Placeholder 5"/>
          <p:cNvSpPr>
            <a:spLocks noGrp="1"/>
          </p:cNvSpPr>
          <p:nvPr>
            <p:ph type="tbl" sz="quarter" idx="13"/>
          </p:nvPr>
        </p:nvSpPr>
        <p:spPr>
          <a:xfrm>
            <a:off x="381002" y="1562100"/>
            <a:ext cx="11455399" cy="4381500"/>
          </a:xfrm>
          <a:prstGeom prst="rect">
            <a:avLst/>
          </a:prstGeom>
        </p:spPr>
        <p:txBody>
          <a:bodyPr/>
          <a:lstStyle/>
          <a:p>
            <a:endParaRPr lang="en-US"/>
          </a:p>
        </p:txBody>
      </p:sp>
    </p:spTree>
    <p:extLst>
      <p:ext uri="{BB962C8B-B14F-4D97-AF65-F5344CB8AC3E}">
        <p14:creationId xmlns:p14="http://schemas.microsoft.com/office/powerpoint/2010/main" val="2631487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7327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228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noFill/>
          <a:ln w="9525">
            <a:noFill/>
            <a:miter lim="800000"/>
            <a:headEnd/>
            <a:tailEnd/>
          </a:ln>
          <a:effectLst/>
        </p:spPr>
        <p:txBody>
          <a:bodyPr/>
          <a:lstStyle>
            <a:lvl1pPr algn="l" rtl="0" fontAlgn="base">
              <a:spcBef>
                <a:spcPct val="0"/>
              </a:spcBef>
              <a:spcAft>
                <a:spcPct val="0"/>
              </a:spcAft>
              <a:defRPr lang="de-CH" sz="2600" b="1">
                <a:solidFill>
                  <a:srgbClr val="EE0033"/>
                </a:solidFill>
                <a:latin typeface="+mj-lt"/>
                <a:ea typeface="+mj-ea"/>
                <a:cs typeface="+mj-cs"/>
              </a:defRPr>
            </a:lvl1pPr>
          </a:lstStyle>
          <a:p>
            <a:r>
              <a:rPr lang="en-US"/>
              <a:t>Click to edit Master title style</a:t>
            </a:r>
            <a:endParaRPr lang="de-CH"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5" name="Picture 8" descr="Logo-Leica-Geosystems-color-Panton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489017" y="6080920"/>
            <a:ext cx="2266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438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03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Quote">
    <p:bg>
      <p:bgPr>
        <a:solidFill>
          <a:srgbClr val="595959"/>
        </a:solidFill>
        <a:effectLst/>
      </p:bgPr>
    </p:bg>
    <p:spTree>
      <p:nvGrpSpPr>
        <p:cNvPr id="1" name=""/>
        <p:cNvGrpSpPr/>
        <p:nvPr/>
      </p:nvGrpSpPr>
      <p:grpSpPr>
        <a:xfrm>
          <a:off x="0" y="0"/>
          <a:ext cx="0" cy="0"/>
          <a:chOff x="0" y="0"/>
          <a:chExt cx="0" cy="0"/>
        </a:xfrm>
      </p:grpSpPr>
      <p:sp>
        <p:nvSpPr>
          <p:cNvPr id="94" name="–Johnny Appleseed"/>
          <p:cNvSpPr txBox="1">
            <a:spLocks noGrp="1"/>
          </p:cNvSpPr>
          <p:nvPr>
            <p:ph type="body" sz="quarter" idx="13"/>
          </p:nvPr>
        </p:nvSpPr>
        <p:spPr>
          <a:xfrm>
            <a:off x="1193800" y="4476750"/>
            <a:ext cx="9810750" cy="338554"/>
          </a:xfrm>
          <a:prstGeom prst="rect">
            <a:avLst/>
          </a:prstGeom>
        </p:spPr>
        <p:txBody>
          <a:bodyPr anchor="t">
            <a:spAutoFit/>
          </a:bodyPr>
          <a:lstStyle>
            <a:lvl1pPr marL="0" indent="0" algn="ctr">
              <a:spcBef>
                <a:spcPts val="0"/>
              </a:spcBef>
              <a:buSzTx/>
              <a:buNone/>
              <a:defRPr sz="1600" i="1">
                <a:solidFill>
                  <a:srgbClr val="FF0033"/>
                </a:solidFill>
              </a:defRPr>
            </a:lvl1pPr>
          </a:lstStyle>
          <a:p>
            <a:r>
              <a:t>–Johnny Appleseed</a:t>
            </a:r>
          </a:p>
        </p:txBody>
      </p:sp>
      <p:sp>
        <p:nvSpPr>
          <p:cNvPr id="95" name="“Type a quote here.”"/>
          <p:cNvSpPr txBox="1">
            <a:spLocks noGrp="1"/>
          </p:cNvSpPr>
          <p:nvPr>
            <p:ph type="body" sz="quarter" idx="14"/>
          </p:nvPr>
        </p:nvSpPr>
        <p:spPr>
          <a:xfrm>
            <a:off x="1193800" y="3038475"/>
            <a:ext cx="9810750" cy="461665"/>
          </a:xfrm>
          <a:prstGeom prst="rect">
            <a:avLst/>
          </a:prstGeom>
        </p:spPr>
        <p:txBody>
          <a:bodyPr>
            <a:spAutoFit/>
          </a:bodyPr>
          <a:lstStyle>
            <a:lvl1pPr marL="0" indent="0" algn="ctr">
              <a:spcBef>
                <a:spcPts val="0"/>
              </a:spcBef>
              <a:buSzTx/>
              <a:buNone/>
              <a:defRPr sz="2400">
                <a:solidFill>
                  <a:srgbClr val="FFFFFF"/>
                </a:solidFill>
              </a:defRPr>
            </a:lvl1pPr>
          </a:lstStyle>
          <a:p>
            <a:r>
              <a:t>“Type a quote here.” </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281232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Quote: Texture Background">
    <p:spTree>
      <p:nvGrpSpPr>
        <p:cNvPr id="1" name=""/>
        <p:cNvGrpSpPr/>
        <p:nvPr/>
      </p:nvGrpSpPr>
      <p:grpSpPr>
        <a:xfrm>
          <a:off x="0" y="0"/>
          <a:ext cx="0" cy="0"/>
          <a:chOff x="0" y="0"/>
          <a:chExt cx="0" cy="0"/>
        </a:xfrm>
      </p:grpSpPr>
      <p:pic>
        <p:nvPicPr>
          <p:cNvPr id="2" name="Picture 1" descr="GEO_PPT_Template17.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375"/>
            <a:ext cx="12191999" cy="6858000"/>
          </a:xfrm>
          <a:prstGeom prst="rect">
            <a:avLst/>
          </a:prstGeom>
        </p:spPr>
      </p:pic>
      <p:sp>
        <p:nvSpPr>
          <p:cNvPr id="6" name="Text Placeholder 3"/>
          <p:cNvSpPr>
            <a:spLocks noGrp="1"/>
          </p:cNvSpPr>
          <p:nvPr>
            <p:ph type="body" sz="quarter" idx="14"/>
          </p:nvPr>
        </p:nvSpPr>
        <p:spPr>
          <a:xfrm>
            <a:off x="2836300" y="2184493"/>
            <a:ext cx="7647550" cy="833875"/>
          </a:xfrm>
          <a:prstGeom prst="rect">
            <a:avLst/>
          </a:prstGeom>
        </p:spPr>
        <p:txBody>
          <a:bodyPr>
            <a:noAutofit/>
          </a:bodyPr>
          <a:lstStyle>
            <a:lvl1pPr marL="0" indent="0">
              <a:buNone/>
              <a:defRPr sz="22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Text Placeholder 6"/>
          <p:cNvSpPr>
            <a:spLocks noGrp="1"/>
          </p:cNvSpPr>
          <p:nvPr>
            <p:ph type="body" sz="quarter" idx="15"/>
          </p:nvPr>
        </p:nvSpPr>
        <p:spPr>
          <a:xfrm>
            <a:off x="5358279" y="3746500"/>
            <a:ext cx="5125571" cy="544512"/>
          </a:xfrm>
          <a:prstGeom prst="rect">
            <a:avLst/>
          </a:prstGeom>
        </p:spPr>
        <p:txBody>
          <a:bodyPr>
            <a:normAutofit/>
          </a:bodyPr>
          <a:lstStyle>
            <a:lvl1pPr marL="285750" indent="-285750">
              <a:buClr>
                <a:schemeClr val="bg1"/>
              </a:buClr>
              <a:buFont typeface="Arial" panose="020B0604020202020204" pitchFamily="34" charset="0"/>
              <a:buChar char="—"/>
              <a:defRPr lang="en-US" sz="2000" b="1" kern="1200" dirty="0" smtClean="0">
                <a:solidFill>
                  <a:schemeClr val="bg1"/>
                </a:solidFill>
                <a:effectLst/>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2263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2585644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4F97E3C-6B69-E747-83E0-F68B72835E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Tree>
    <p:extLst>
      <p:ext uri="{BB962C8B-B14F-4D97-AF65-F5344CB8AC3E}">
        <p14:creationId xmlns:p14="http://schemas.microsoft.com/office/powerpoint/2010/main" val="1333207685"/>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0" y="2974"/>
            <a:ext cx="12192000" cy="6852052"/>
          </a:xfrm>
          <a:prstGeom prst="rect">
            <a:avLst/>
          </a:prstGeom>
        </p:spPr>
      </p:pic>
      <p:pic>
        <p:nvPicPr>
          <p:cNvPr id="6" name="Picture 5">
            <a:extLst>
              <a:ext uri="{FF2B5EF4-FFF2-40B4-BE49-F238E27FC236}">
                <a16:creationId xmlns:a16="http://schemas.microsoft.com/office/drawing/2014/main" id="{23F31C1A-E0A7-A64C-A2AA-507F92245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65949" y="1644033"/>
            <a:ext cx="2662008" cy="828321"/>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4118437038"/>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5" name="Graphic 4">
            <a:extLst>
              <a:ext uri="{FF2B5EF4-FFF2-40B4-BE49-F238E27FC236}">
                <a16:creationId xmlns:a16="http://schemas.microsoft.com/office/drawing/2014/main" id="{58841F20-E0C5-4E26-AE62-56529CA19BB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138091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pic>
        <p:nvPicPr>
          <p:cNvPr id="7" name="Graphic 6">
            <a:extLst>
              <a:ext uri="{FF2B5EF4-FFF2-40B4-BE49-F238E27FC236}">
                <a16:creationId xmlns:a16="http://schemas.microsoft.com/office/drawing/2014/main" id="{FBA6FF60-F0B5-EF41-8F61-7F7388FC0D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1845340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E9C00A87-B378-2449-BFAA-F7516B2098C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330824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692456E2-C3AD-CF4A-8545-5A108C8DB8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31471208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7" name="Graphic 6">
            <a:extLst>
              <a:ext uri="{FF2B5EF4-FFF2-40B4-BE49-F238E27FC236}">
                <a16:creationId xmlns:a16="http://schemas.microsoft.com/office/drawing/2014/main" id="{81D6A819-65B1-B548-B13A-86D19D5707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Tree>
    <p:extLst>
      <p:ext uri="{BB962C8B-B14F-4D97-AF65-F5344CB8AC3E}">
        <p14:creationId xmlns:p14="http://schemas.microsoft.com/office/powerpoint/2010/main" val="947192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2622136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306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36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spTree>
    <p:extLst>
      <p:ext uri="{BB962C8B-B14F-4D97-AF65-F5344CB8AC3E}">
        <p14:creationId xmlns:p14="http://schemas.microsoft.com/office/powerpoint/2010/main" val="41310083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634930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Tree>
    <p:extLst>
      <p:ext uri="{BB962C8B-B14F-4D97-AF65-F5344CB8AC3E}">
        <p14:creationId xmlns:p14="http://schemas.microsoft.com/office/powerpoint/2010/main" val="3468062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DEB12-1068-7E45-91A7-16BB958941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8154155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725881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39738"/>
            <a:ext cx="503583" cy="173918"/>
          </a:xfrm>
          <a:prstGeom prst="rect">
            <a:avLst/>
          </a:prstGeom>
        </p:spPr>
      </p:pic>
    </p:spTree>
    <p:extLst>
      <p:ext uri="{BB962C8B-B14F-4D97-AF65-F5344CB8AC3E}">
        <p14:creationId xmlns:p14="http://schemas.microsoft.com/office/powerpoint/2010/main" val="1173541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363783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348139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794953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1732660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3878271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9" name="Picture 8">
            <a:extLst>
              <a:ext uri="{FF2B5EF4-FFF2-40B4-BE49-F238E27FC236}">
                <a16:creationId xmlns:a16="http://schemas.microsoft.com/office/drawing/2014/main" id="{9B51F982-17CF-4D0B-877A-176262161D0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062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Tree>
    <p:extLst>
      <p:ext uri="{BB962C8B-B14F-4D97-AF65-F5344CB8AC3E}">
        <p14:creationId xmlns:p14="http://schemas.microsoft.com/office/powerpoint/2010/main" val="3719873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spTree>
    <p:extLst>
      <p:ext uri="{BB962C8B-B14F-4D97-AF65-F5344CB8AC3E}">
        <p14:creationId xmlns:p14="http://schemas.microsoft.com/office/powerpoint/2010/main" val="307885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Tree>
    <p:extLst>
      <p:ext uri="{BB962C8B-B14F-4D97-AF65-F5344CB8AC3E}">
        <p14:creationId xmlns:p14="http://schemas.microsoft.com/office/powerpoint/2010/main" val="3437103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Tree>
    <p:extLst>
      <p:ext uri="{BB962C8B-B14F-4D97-AF65-F5344CB8AC3E}">
        <p14:creationId xmlns:p14="http://schemas.microsoft.com/office/powerpoint/2010/main" val="2800361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47A86-542A-134B-B94E-A2D616E4F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30808" cy="351868"/>
          </a:xfrm>
          <a:prstGeom prst="rect">
            <a:avLst/>
          </a:prstGeom>
        </p:spPr>
      </p:pic>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4274019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2188486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pic>
        <p:nvPicPr>
          <p:cNvPr id="9" name="Picture 8">
            <a:extLst>
              <a:ext uri="{FF2B5EF4-FFF2-40B4-BE49-F238E27FC236}">
                <a16:creationId xmlns:a16="http://schemas.microsoft.com/office/drawing/2014/main" id="{A862A3A3-75F9-4D65-A08C-6B24054712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3" y="6131290"/>
            <a:ext cx="1141314" cy="351868"/>
          </a:xfrm>
          <a:prstGeom prst="rect">
            <a:avLst/>
          </a:prstGeom>
        </p:spPr>
      </p:pic>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356683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1684601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141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cstate="email">
              <a:duotone>
                <a:schemeClr val="accent1">
                  <a:shade val="45000"/>
                  <a:satMod val="135000"/>
                </a:schemeClr>
                <a:prstClr val="white"/>
              </a:duotone>
              <a:alphaModFix amt="20000"/>
              <a:extLst>
                <a:ext uri="{28A0092B-C50C-407E-A947-70E740481C1C}">
                  <a14:useLocalDpi xmlns:a14="http://schemas.microsoft.com/office/drawing/2010/main"/>
                </a:ext>
              </a:extLst>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7ADAF9F-D1AC-E247-AC14-A706766F1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51592" y="6133788"/>
            <a:ext cx="1130807" cy="348629"/>
          </a:xfrm>
          <a:prstGeom prst="rect">
            <a:avLst/>
          </a:prstGeom>
        </p:spPr>
      </p:pic>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spTree>
    <p:extLst>
      <p:ext uri="{BB962C8B-B14F-4D97-AF65-F5344CB8AC3E}">
        <p14:creationId xmlns:p14="http://schemas.microsoft.com/office/powerpoint/2010/main" val="76749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20.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theme" Target="../theme/theme4.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theme" Target="../theme/theme5.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dirty="0">
              <a:solidFill>
                <a:srgbClr val="00000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644EF59D-75A1-444F-867C-A7A4CEB0E3DC}"/>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1821464277"/>
      </p:ext>
    </p:extLst>
  </p:cSld>
  <p:clrMap bg1="lt1" tx1="dk1" bg2="lt2" tx2="dk2" accent1="accent1" accent2="accent2" accent3="accent3" accent4="accent4" accent5="accent5" accent6="accent6" hlink="hlink" folHlink="folHlink"/>
  <p:sldLayoutIdLst>
    <p:sldLayoutId id="2147483690" r:id="rId1"/>
    <p:sldLayoutId id="2147483814" r:id="rId2"/>
    <p:sldLayoutId id="2147483817" r:id="rId3"/>
    <p:sldLayoutId id="2147483818" r:id="rId4"/>
    <p:sldLayoutId id="2147483819" r:id="rId5"/>
    <p:sldLayoutId id="2147483820" r:id="rId6"/>
    <p:sldLayoutId id="2147483821" r:id="rId7"/>
    <p:sldLayoutId id="2147483822" r:id="rId8"/>
    <p:sldLayoutId id="2147483815" r:id="rId9"/>
    <p:sldLayoutId id="2147483816" r:id="rId10"/>
    <p:sldLayoutId id="2147483791" r:id="rId11"/>
    <p:sldLayoutId id="2147483777" r:id="rId12"/>
    <p:sldLayoutId id="2147483698" r:id="rId13"/>
    <p:sldLayoutId id="2147483654" r:id="rId14"/>
    <p:sldLayoutId id="2147483812" r:id="rId15"/>
    <p:sldLayoutId id="2147483813" r:id="rId16"/>
    <p:sldLayoutId id="2147483795" r:id="rId17"/>
    <p:sldLayoutId id="2147483796" r:id="rId18"/>
    <p:sldLayoutId id="2147483797" r:id="rId19"/>
    <p:sldLayoutId id="2147483798" r:id="rId20"/>
    <p:sldLayoutId id="2147483799" r:id="rId21"/>
    <p:sldLayoutId id="2147483801" r:id="rId22"/>
    <p:sldLayoutId id="2147483802" r:id="rId23"/>
    <p:sldLayoutId id="2147483804" r:id="rId24"/>
    <p:sldLayoutId id="2147483803" r:id="rId25"/>
    <p:sldLayoutId id="2147483805" r:id="rId26"/>
    <p:sldLayoutId id="2147483775" r:id="rId27"/>
    <p:sldLayoutId id="2147483776" r:id="rId28"/>
    <p:sldLayoutId id="2147483743" r:id="rId29"/>
    <p:sldLayoutId id="2147483749" r:id="rId30"/>
    <p:sldLayoutId id="2147483755" r:id="rId31"/>
    <p:sldLayoutId id="2147483759" r:id="rId32"/>
    <p:sldLayoutId id="2147483761" r:id="rId33"/>
    <p:sldLayoutId id="2147483748" r:id="rId34"/>
    <p:sldLayoutId id="2147483823" r:id="rId35"/>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384" userDrawn="1">
          <p15:clr>
            <a:srgbClr val="F26B43"/>
          </p15:clr>
        </p15:guide>
        <p15:guide id="6" orient="horz" pos="3936" userDrawn="1">
          <p15:clr>
            <a:srgbClr val="F26B43"/>
          </p15:clr>
        </p15:guide>
        <p15:guide id="7" orient="horz" pos="4008" userDrawn="1">
          <p15:clr>
            <a:srgbClr val="F26B43"/>
          </p15:clr>
        </p15:guide>
        <p15:guide id="8" orient="horz" pos="3696" userDrawn="1">
          <p15:clr>
            <a:srgbClr val="F26B43"/>
          </p15:clr>
        </p15:guide>
        <p15:guide id="9" orient="horz" pos="960" userDrawn="1">
          <p15:clr>
            <a:srgbClr val="F26B43"/>
          </p15:clr>
        </p15:guide>
        <p15:guide id="10" orient="horz" pos="864" userDrawn="1">
          <p15:clr>
            <a:srgbClr val="F26B43"/>
          </p15:clr>
        </p15:guide>
        <p15:guide id="11"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647700"/>
            <a:ext cx="11449051" cy="495300"/>
          </a:xfrm>
          <a:prstGeom prst="rect">
            <a:avLst/>
          </a:prstGeom>
        </p:spPr>
        <p:txBody>
          <a:bodyPr vert="horz" lIns="91440" tIns="45720" rIns="91440" bIns="45720" rtlCol="0" anchor="ctr">
            <a:noAutofit/>
          </a:bodyPr>
          <a:lstStyle/>
          <a:p>
            <a:r>
              <a:rPr lang="en-US" dirty="0"/>
              <a:t>Click to edit Master title style</a:t>
            </a:r>
          </a:p>
        </p:txBody>
      </p:sp>
      <p:sp>
        <p:nvSpPr>
          <p:cNvPr id="43" name="TextBox 42"/>
          <p:cNvSpPr txBox="1"/>
          <p:nvPr userDrawn="1"/>
        </p:nvSpPr>
        <p:spPr>
          <a:xfrm>
            <a:off x="849285" y="6378083"/>
            <a:ext cx="4962525" cy="207749"/>
          </a:xfrm>
          <a:prstGeom prst="rect">
            <a:avLst/>
          </a:prstGeom>
          <a:noFill/>
        </p:spPr>
        <p:txBody>
          <a:bodyPr wrap="square" rtlCol="0" anchor="b" anchorCtr="0">
            <a:spAutoFit/>
          </a:bodyPr>
          <a:lstStyle/>
          <a:p>
            <a:pPr algn="l"/>
            <a:r>
              <a:rPr lang="en-US" sz="750" dirty="0">
                <a:solidFill>
                  <a:srgbClr val="7F7F7F"/>
                </a:solidFill>
              </a:rPr>
              <a:t>Confidential</a:t>
            </a:r>
          </a:p>
        </p:txBody>
      </p:sp>
      <p:pic>
        <p:nvPicPr>
          <p:cNvPr id="25" name="Picture 24"/>
          <p:cNvPicPr>
            <a:picLocks noChangeAspect="1"/>
          </p:cNvPicPr>
          <p:nvPr userDrawn="1"/>
        </p:nvPicPr>
        <p:blipFill rotWithShape="1">
          <a:blip r:embed="rId36" cstate="email">
            <a:extLst>
              <a:ext uri="{28A0092B-C50C-407E-A947-70E740481C1C}">
                <a14:useLocalDpi xmlns:a14="http://schemas.microsoft.com/office/drawing/2010/main"/>
              </a:ext>
            </a:extLst>
          </a:blip>
          <a:srcRect t="-3520"/>
          <a:stretch/>
        </p:blipFill>
        <p:spPr>
          <a:xfrm>
            <a:off x="0" y="-13648"/>
            <a:ext cx="12192000" cy="325311"/>
          </a:xfrm>
          <a:prstGeom prst="rect">
            <a:avLst/>
          </a:prstGeom>
        </p:spPr>
      </p:pic>
      <p:sp>
        <p:nvSpPr>
          <p:cNvPr id="7" name="TextBox 6"/>
          <p:cNvSpPr txBox="1"/>
          <p:nvPr userDrawn="1"/>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dirty="0">
                <a:solidFill>
                  <a:srgbClr val="7F7F7F"/>
                </a:solidFill>
              </a:rPr>
              <a:t> </a:t>
            </a:r>
          </a:p>
        </p:txBody>
      </p:sp>
      <p:sp>
        <p:nvSpPr>
          <p:cNvPr id="4" name="Text Placeholder 3"/>
          <p:cNvSpPr>
            <a:spLocks noGrp="1"/>
          </p:cNvSpPr>
          <p:nvPr>
            <p:ph type="body" idx="1"/>
          </p:nvPr>
        </p:nvSpPr>
        <p:spPr>
          <a:xfrm>
            <a:off x="355600" y="1457306"/>
            <a:ext cx="11480800" cy="452266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up 23"/>
          <p:cNvGrpSpPr/>
          <p:nvPr userDrawn="1"/>
        </p:nvGrpSpPr>
        <p:grpSpPr>
          <a:xfrm>
            <a:off x="9991558" y="6122952"/>
            <a:ext cx="1844842" cy="572324"/>
            <a:chOff x="1936751" y="5480050"/>
            <a:chExt cx="7558088" cy="2344738"/>
          </a:xfrm>
        </p:grpSpPr>
        <p:sp>
          <p:nvSpPr>
            <p:cNvPr id="26" name="Freeform 5"/>
            <p:cNvSpPr>
              <a:spLocks/>
            </p:cNvSpPr>
            <p:nvPr userDrawn="1"/>
          </p:nvSpPr>
          <p:spPr bwMode="auto">
            <a:xfrm>
              <a:off x="4524376" y="6262688"/>
              <a:ext cx="615950" cy="795338"/>
            </a:xfrm>
            <a:custGeom>
              <a:avLst/>
              <a:gdLst>
                <a:gd name="T0" fmla="*/ 297 w 388"/>
                <a:gd name="T1" fmla="*/ 501 h 501"/>
                <a:gd name="T2" fmla="*/ 297 w 388"/>
                <a:gd name="T3" fmla="*/ 282 h 501"/>
                <a:gd name="T4" fmla="*/ 92 w 388"/>
                <a:gd name="T5" fmla="*/ 282 h 501"/>
                <a:gd name="T6" fmla="*/ 92 w 388"/>
                <a:gd name="T7" fmla="*/ 501 h 501"/>
                <a:gd name="T8" fmla="*/ 0 w 388"/>
                <a:gd name="T9" fmla="*/ 501 h 501"/>
                <a:gd name="T10" fmla="*/ 0 w 388"/>
                <a:gd name="T11" fmla="*/ 0 h 501"/>
                <a:gd name="T12" fmla="*/ 92 w 388"/>
                <a:gd name="T13" fmla="*/ 0 h 501"/>
                <a:gd name="T14" fmla="*/ 92 w 388"/>
                <a:gd name="T15" fmla="*/ 196 h 501"/>
                <a:gd name="T16" fmla="*/ 297 w 388"/>
                <a:gd name="T17" fmla="*/ 196 h 501"/>
                <a:gd name="T18" fmla="*/ 297 w 388"/>
                <a:gd name="T19" fmla="*/ 0 h 501"/>
                <a:gd name="T20" fmla="*/ 388 w 388"/>
                <a:gd name="T21" fmla="*/ 0 h 501"/>
                <a:gd name="T22" fmla="*/ 388 w 388"/>
                <a:gd name="T23" fmla="*/ 501 h 501"/>
                <a:gd name="T24" fmla="*/ 297 w 388"/>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501">
                  <a:moveTo>
                    <a:pt x="297" y="501"/>
                  </a:moveTo>
                  <a:lnTo>
                    <a:pt x="297" y="282"/>
                  </a:lnTo>
                  <a:lnTo>
                    <a:pt x="92" y="282"/>
                  </a:lnTo>
                  <a:lnTo>
                    <a:pt x="92" y="501"/>
                  </a:lnTo>
                  <a:lnTo>
                    <a:pt x="0" y="501"/>
                  </a:lnTo>
                  <a:lnTo>
                    <a:pt x="0" y="0"/>
                  </a:lnTo>
                  <a:lnTo>
                    <a:pt x="92" y="0"/>
                  </a:lnTo>
                  <a:lnTo>
                    <a:pt x="92" y="196"/>
                  </a:lnTo>
                  <a:lnTo>
                    <a:pt x="297" y="196"/>
                  </a:lnTo>
                  <a:lnTo>
                    <a:pt x="297" y="0"/>
                  </a:lnTo>
                  <a:lnTo>
                    <a:pt x="388" y="0"/>
                  </a:lnTo>
                  <a:lnTo>
                    <a:pt x="388" y="501"/>
                  </a:lnTo>
                  <a:lnTo>
                    <a:pt x="297"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
            <p:cNvSpPr>
              <a:spLocks/>
            </p:cNvSpPr>
            <p:nvPr userDrawn="1"/>
          </p:nvSpPr>
          <p:spPr bwMode="auto">
            <a:xfrm>
              <a:off x="5291138" y="6262688"/>
              <a:ext cx="542925" cy="795338"/>
            </a:xfrm>
            <a:custGeom>
              <a:avLst/>
              <a:gdLst>
                <a:gd name="T0" fmla="*/ 0 w 342"/>
                <a:gd name="T1" fmla="*/ 501 h 501"/>
                <a:gd name="T2" fmla="*/ 0 w 342"/>
                <a:gd name="T3" fmla="*/ 0 h 501"/>
                <a:gd name="T4" fmla="*/ 342 w 342"/>
                <a:gd name="T5" fmla="*/ 0 h 501"/>
                <a:gd name="T6" fmla="*/ 342 w 342"/>
                <a:gd name="T7" fmla="*/ 82 h 501"/>
                <a:gd name="T8" fmla="*/ 90 w 342"/>
                <a:gd name="T9" fmla="*/ 82 h 501"/>
                <a:gd name="T10" fmla="*/ 90 w 342"/>
                <a:gd name="T11" fmla="*/ 199 h 501"/>
                <a:gd name="T12" fmla="*/ 310 w 342"/>
                <a:gd name="T13" fmla="*/ 199 h 501"/>
                <a:gd name="T14" fmla="*/ 310 w 342"/>
                <a:gd name="T15" fmla="*/ 281 h 501"/>
                <a:gd name="T16" fmla="*/ 90 w 342"/>
                <a:gd name="T17" fmla="*/ 281 h 501"/>
                <a:gd name="T18" fmla="*/ 90 w 342"/>
                <a:gd name="T19" fmla="*/ 418 h 501"/>
                <a:gd name="T20" fmla="*/ 342 w 342"/>
                <a:gd name="T21" fmla="*/ 418 h 501"/>
                <a:gd name="T22" fmla="*/ 342 w 342"/>
                <a:gd name="T23" fmla="*/ 501 h 501"/>
                <a:gd name="T24" fmla="*/ 0 w 34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501">
                  <a:moveTo>
                    <a:pt x="0" y="501"/>
                  </a:moveTo>
                  <a:lnTo>
                    <a:pt x="0" y="0"/>
                  </a:lnTo>
                  <a:lnTo>
                    <a:pt x="342" y="0"/>
                  </a:lnTo>
                  <a:lnTo>
                    <a:pt x="342" y="82"/>
                  </a:lnTo>
                  <a:lnTo>
                    <a:pt x="90" y="82"/>
                  </a:lnTo>
                  <a:lnTo>
                    <a:pt x="90" y="199"/>
                  </a:lnTo>
                  <a:lnTo>
                    <a:pt x="310" y="199"/>
                  </a:lnTo>
                  <a:lnTo>
                    <a:pt x="310" y="281"/>
                  </a:lnTo>
                  <a:lnTo>
                    <a:pt x="90" y="281"/>
                  </a:lnTo>
                  <a:lnTo>
                    <a:pt x="90" y="418"/>
                  </a:lnTo>
                  <a:lnTo>
                    <a:pt x="342" y="418"/>
                  </a:lnTo>
                  <a:lnTo>
                    <a:pt x="342" y="501"/>
                  </a:lnTo>
                  <a:lnTo>
                    <a:pt x="0"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p:cNvSpPr>
              <a:spLocks/>
            </p:cNvSpPr>
            <p:nvPr userDrawn="1"/>
          </p:nvSpPr>
          <p:spPr bwMode="auto">
            <a:xfrm>
              <a:off x="5905501" y="6262688"/>
              <a:ext cx="669925" cy="795338"/>
            </a:xfrm>
            <a:custGeom>
              <a:avLst/>
              <a:gdLst>
                <a:gd name="T0" fmla="*/ 321 w 422"/>
                <a:gd name="T1" fmla="*/ 501 h 501"/>
                <a:gd name="T2" fmla="*/ 210 w 422"/>
                <a:gd name="T3" fmla="*/ 319 h 501"/>
                <a:gd name="T4" fmla="*/ 98 w 422"/>
                <a:gd name="T5" fmla="*/ 501 h 501"/>
                <a:gd name="T6" fmla="*/ 0 w 422"/>
                <a:gd name="T7" fmla="*/ 501 h 501"/>
                <a:gd name="T8" fmla="*/ 157 w 422"/>
                <a:gd name="T9" fmla="*/ 246 h 501"/>
                <a:gd name="T10" fmla="*/ 1 w 422"/>
                <a:gd name="T11" fmla="*/ 0 h 501"/>
                <a:gd name="T12" fmla="*/ 100 w 422"/>
                <a:gd name="T13" fmla="*/ 0 h 501"/>
                <a:gd name="T14" fmla="*/ 213 w 422"/>
                <a:gd name="T15" fmla="*/ 175 h 501"/>
                <a:gd name="T16" fmla="*/ 321 w 422"/>
                <a:gd name="T17" fmla="*/ 0 h 501"/>
                <a:gd name="T18" fmla="*/ 419 w 422"/>
                <a:gd name="T19" fmla="*/ 0 h 501"/>
                <a:gd name="T20" fmla="*/ 266 w 422"/>
                <a:gd name="T21" fmla="*/ 246 h 501"/>
                <a:gd name="T22" fmla="*/ 422 w 422"/>
                <a:gd name="T23" fmla="*/ 501 h 501"/>
                <a:gd name="T24" fmla="*/ 321 w 422"/>
                <a:gd name="T25"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501">
                  <a:moveTo>
                    <a:pt x="321" y="501"/>
                  </a:moveTo>
                  <a:lnTo>
                    <a:pt x="210" y="319"/>
                  </a:lnTo>
                  <a:lnTo>
                    <a:pt x="98" y="501"/>
                  </a:lnTo>
                  <a:lnTo>
                    <a:pt x="0" y="501"/>
                  </a:lnTo>
                  <a:lnTo>
                    <a:pt x="157" y="246"/>
                  </a:lnTo>
                  <a:lnTo>
                    <a:pt x="1" y="0"/>
                  </a:lnTo>
                  <a:lnTo>
                    <a:pt x="100" y="0"/>
                  </a:lnTo>
                  <a:lnTo>
                    <a:pt x="213" y="175"/>
                  </a:lnTo>
                  <a:lnTo>
                    <a:pt x="321" y="0"/>
                  </a:lnTo>
                  <a:lnTo>
                    <a:pt x="419" y="0"/>
                  </a:lnTo>
                  <a:lnTo>
                    <a:pt x="266" y="246"/>
                  </a:lnTo>
                  <a:lnTo>
                    <a:pt x="422" y="501"/>
                  </a:lnTo>
                  <a:lnTo>
                    <a:pt x="321"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p:cNvSpPr>
              <a:spLocks noEditPoints="1"/>
            </p:cNvSpPr>
            <p:nvPr userDrawn="1"/>
          </p:nvSpPr>
          <p:spPr bwMode="auto">
            <a:xfrm>
              <a:off x="6583363" y="6262688"/>
              <a:ext cx="714375" cy="795338"/>
            </a:xfrm>
            <a:custGeom>
              <a:avLst/>
              <a:gdLst>
                <a:gd name="T0" fmla="*/ 355 w 450"/>
                <a:gd name="T1" fmla="*/ 501 h 501"/>
                <a:gd name="T2" fmla="*/ 323 w 450"/>
                <a:gd name="T3" fmla="*/ 404 h 501"/>
                <a:gd name="T4" fmla="*/ 125 w 450"/>
                <a:gd name="T5" fmla="*/ 404 h 501"/>
                <a:gd name="T6" fmla="*/ 92 w 450"/>
                <a:gd name="T7" fmla="*/ 501 h 501"/>
                <a:gd name="T8" fmla="*/ 0 w 450"/>
                <a:gd name="T9" fmla="*/ 501 h 501"/>
                <a:gd name="T10" fmla="*/ 176 w 450"/>
                <a:gd name="T11" fmla="*/ 0 h 501"/>
                <a:gd name="T12" fmla="*/ 275 w 450"/>
                <a:gd name="T13" fmla="*/ 0 h 501"/>
                <a:gd name="T14" fmla="*/ 450 w 450"/>
                <a:gd name="T15" fmla="*/ 501 h 501"/>
                <a:gd name="T16" fmla="*/ 355 w 450"/>
                <a:gd name="T17" fmla="*/ 501 h 501"/>
                <a:gd name="T18" fmla="*/ 224 w 450"/>
                <a:gd name="T19" fmla="*/ 111 h 501"/>
                <a:gd name="T20" fmla="*/ 152 w 450"/>
                <a:gd name="T21" fmla="*/ 323 h 501"/>
                <a:gd name="T22" fmla="*/ 295 w 450"/>
                <a:gd name="T23" fmla="*/ 323 h 501"/>
                <a:gd name="T24" fmla="*/ 224 w 450"/>
                <a:gd name="T25" fmla="*/ 11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1">
                  <a:moveTo>
                    <a:pt x="355" y="501"/>
                  </a:moveTo>
                  <a:lnTo>
                    <a:pt x="323" y="404"/>
                  </a:lnTo>
                  <a:lnTo>
                    <a:pt x="125" y="404"/>
                  </a:lnTo>
                  <a:lnTo>
                    <a:pt x="92" y="501"/>
                  </a:lnTo>
                  <a:lnTo>
                    <a:pt x="0" y="501"/>
                  </a:lnTo>
                  <a:lnTo>
                    <a:pt x="176" y="0"/>
                  </a:lnTo>
                  <a:lnTo>
                    <a:pt x="275" y="0"/>
                  </a:lnTo>
                  <a:lnTo>
                    <a:pt x="450" y="501"/>
                  </a:lnTo>
                  <a:lnTo>
                    <a:pt x="355" y="501"/>
                  </a:lnTo>
                  <a:close/>
                  <a:moveTo>
                    <a:pt x="224" y="111"/>
                  </a:moveTo>
                  <a:lnTo>
                    <a:pt x="152" y="323"/>
                  </a:lnTo>
                  <a:lnTo>
                    <a:pt x="295" y="323"/>
                  </a:lnTo>
                  <a:lnTo>
                    <a:pt x="224" y="1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p:cNvSpPr>
              <a:spLocks/>
            </p:cNvSpPr>
            <p:nvPr userDrawn="1"/>
          </p:nvSpPr>
          <p:spPr bwMode="auto">
            <a:xfrm>
              <a:off x="7327901" y="6248400"/>
              <a:ext cx="646113" cy="823913"/>
            </a:xfrm>
            <a:custGeom>
              <a:avLst/>
              <a:gdLst>
                <a:gd name="T0" fmla="*/ 296 w 308"/>
                <a:gd name="T1" fmla="*/ 385 h 392"/>
                <a:gd name="T2" fmla="*/ 256 w 308"/>
                <a:gd name="T3" fmla="*/ 343 h 392"/>
                <a:gd name="T4" fmla="*/ 161 w 308"/>
                <a:gd name="T5" fmla="*/ 392 h 392"/>
                <a:gd name="T6" fmla="*/ 49 w 308"/>
                <a:gd name="T7" fmla="*/ 350 h 392"/>
                <a:gd name="T8" fmla="*/ 0 w 308"/>
                <a:gd name="T9" fmla="*/ 196 h 392"/>
                <a:gd name="T10" fmla="*/ 49 w 308"/>
                <a:gd name="T11" fmla="*/ 45 h 392"/>
                <a:gd name="T12" fmla="*/ 161 w 308"/>
                <a:gd name="T13" fmla="*/ 0 h 392"/>
                <a:gd name="T14" fmla="*/ 273 w 308"/>
                <a:gd name="T15" fmla="*/ 43 h 392"/>
                <a:gd name="T16" fmla="*/ 308 w 308"/>
                <a:gd name="T17" fmla="*/ 120 h 392"/>
                <a:gd name="T18" fmla="*/ 237 w 308"/>
                <a:gd name="T19" fmla="*/ 120 h 392"/>
                <a:gd name="T20" fmla="*/ 221 w 308"/>
                <a:gd name="T21" fmla="*/ 85 h 392"/>
                <a:gd name="T22" fmla="*/ 161 w 308"/>
                <a:gd name="T23" fmla="*/ 62 h 392"/>
                <a:gd name="T24" fmla="*/ 99 w 308"/>
                <a:gd name="T25" fmla="*/ 88 h 392"/>
                <a:gd name="T26" fmla="*/ 70 w 308"/>
                <a:gd name="T27" fmla="*/ 196 h 392"/>
                <a:gd name="T28" fmla="*/ 99 w 308"/>
                <a:gd name="T29" fmla="*/ 307 h 392"/>
                <a:gd name="T30" fmla="*/ 161 w 308"/>
                <a:gd name="T31" fmla="*/ 331 h 392"/>
                <a:gd name="T32" fmla="*/ 217 w 308"/>
                <a:gd name="T33" fmla="*/ 309 h 392"/>
                <a:gd name="T34" fmla="*/ 242 w 308"/>
                <a:gd name="T35" fmla="*/ 235 h 392"/>
                <a:gd name="T36" fmla="*/ 152 w 308"/>
                <a:gd name="T37" fmla="*/ 235 h 392"/>
                <a:gd name="T38" fmla="*/ 152 w 308"/>
                <a:gd name="T39" fmla="*/ 178 h 392"/>
                <a:gd name="T40" fmla="*/ 308 w 308"/>
                <a:gd name="T41" fmla="*/ 178 h 392"/>
                <a:gd name="T42" fmla="*/ 308 w 308"/>
                <a:gd name="T43" fmla="*/ 385 h 392"/>
                <a:gd name="T44" fmla="*/ 296 w 308"/>
                <a:gd name="T45" fmla="*/ 38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392">
                  <a:moveTo>
                    <a:pt x="296" y="385"/>
                  </a:moveTo>
                  <a:cubicBezTo>
                    <a:pt x="256" y="343"/>
                    <a:pt x="256" y="343"/>
                    <a:pt x="256" y="343"/>
                  </a:cubicBezTo>
                  <a:cubicBezTo>
                    <a:pt x="245" y="365"/>
                    <a:pt x="209" y="391"/>
                    <a:pt x="161" y="392"/>
                  </a:cubicBezTo>
                  <a:cubicBezTo>
                    <a:pt x="118" y="392"/>
                    <a:pt x="79" y="381"/>
                    <a:pt x="49" y="350"/>
                  </a:cubicBezTo>
                  <a:cubicBezTo>
                    <a:pt x="10" y="309"/>
                    <a:pt x="0" y="258"/>
                    <a:pt x="0" y="196"/>
                  </a:cubicBezTo>
                  <a:cubicBezTo>
                    <a:pt x="0" y="135"/>
                    <a:pt x="8" y="86"/>
                    <a:pt x="49" y="45"/>
                  </a:cubicBezTo>
                  <a:cubicBezTo>
                    <a:pt x="78" y="16"/>
                    <a:pt x="121" y="0"/>
                    <a:pt x="161" y="0"/>
                  </a:cubicBezTo>
                  <a:cubicBezTo>
                    <a:pt x="208" y="0"/>
                    <a:pt x="248" y="17"/>
                    <a:pt x="273" y="43"/>
                  </a:cubicBezTo>
                  <a:cubicBezTo>
                    <a:pt x="292" y="63"/>
                    <a:pt x="306" y="87"/>
                    <a:pt x="308" y="120"/>
                  </a:cubicBezTo>
                  <a:cubicBezTo>
                    <a:pt x="237" y="120"/>
                    <a:pt x="237" y="120"/>
                    <a:pt x="237" y="120"/>
                  </a:cubicBezTo>
                  <a:cubicBezTo>
                    <a:pt x="236" y="105"/>
                    <a:pt x="229" y="95"/>
                    <a:pt x="221" y="85"/>
                  </a:cubicBezTo>
                  <a:cubicBezTo>
                    <a:pt x="208" y="69"/>
                    <a:pt x="187" y="62"/>
                    <a:pt x="161" y="62"/>
                  </a:cubicBezTo>
                  <a:cubicBezTo>
                    <a:pt x="139" y="62"/>
                    <a:pt x="114" y="72"/>
                    <a:pt x="99" y="88"/>
                  </a:cubicBezTo>
                  <a:cubicBezTo>
                    <a:pt x="73" y="115"/>
                    <a:pt x="70" y="162"/>
                    <a:pt x="70" y="196"/>
                  </a:cubicBezTo>
                  <a:cubicBezTo>
                    <a:pt x="70" y="231"/>
                    <a:pt x="73" y="280"/>
                    <a:pt x="99" y="307"/>
                  </a:cubicBezTo>
                  <a:cubicBezTo>
                    <a:pt x="114" y="323"/>
                    <a:pt x="139" y="331"/>
                    <a:pt x="161" y="331"/>
                  </a:cubicBezTo>
                  <a:cubicBezTo>
                    <a:pt x="185" y="331"/>
                    <a:pt x="204" y="322"/>
                    <a:pt x="217" y="309"/>
                  </a:cubicBezTo>
                  <a:cubicBezTo>
                    <a:pt x="237" y="287"/>
                    <a:pt x="242" y="264"/>
                    <a:pt x="242" y="235"/>
                  </a:cubicBezTo>
                  <a:cubicBezTo>
                    <a:pt x="152" y="235"/>
                    <a:pt x="152" y="235"/>
                    <a:pt x="152" y="235"/>
                  </a:cubicBezTo>
                  <a:cubicBezTo>
                    <a:pt x="152" y="178"/>
                    <a:pt x="152" y="178"/>
                    <a:pt x="152" y="178"/>
                  </a:cubicBezTo>
                  <a:cubicBezTo>
                    <a:pt x="308" y="178"/>
                    <a:pt x="308" y="178"/>
                    <a:pt x="308" y="178"/>
                  </a:cubicBezTo>
                  <a:cubicBezTo>
                    <a:pt x="308" y="385"/>
                    <a:pt x="308" y="385"/>
                    <a:pt x="308" y="385"/>
                  </a:cubicBezTo>
                  <a:lnTo>
                    <a:pt x="296" y="38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p:cNvSpPr>
              <a:spLocks noEditPoints="1"/>
            </p:cNvSpPr>
            <p:nvPr userDrawn="1"/>
          </p:nvSpPr>
          <p:spPr bwMode="auto">
            <a:xfrm>
              <a:off x="8091488" y="6248400"/>
              <a:ext cx="657225" cy="823913"/>
            </a:xfrm>
            <a:custGeom>
              <a:avLst/>
              <a:gdLst>
                <a:gd name="T0" fmla="*/ 265 w 313"/>
                <a:gd name="T1" fmla="*/ 349 h 392"/>
                <a:gd name="T2" fmla="*/ 156 w 313"/>
                <a:gd name="T3" fmla="*/ 392 h 392"/>
                <a:gd name="T4" fmla="*/ 48 w 313"/>
                <a:gd name="T5" fmla="*/ 349 h 392"/>
                <a:gd name="T6" fmla="*/ 0 w 313"/>
                <a:gd name="T7" fmla="*/ 196 h 392"/>
                <a:gd name="T8" fmla="*/ 48 w 313"/>
                <a:gd name="T9" fmla="*/ 43 h 392"/>
                <a:gd name="T10" fmla="*/ 156 w 313"/>
                <a:gd name="T11" fmla="*/ 0 h 392"/>
                <a:gd name="T12" fmla="*/ 265 w 313"/>
                <a:gd name="T13" fmla="*/ 43 h 392"/>
                <a:gd name="T14" fmla="*/ 313 w 313"/>
                <a:gd name="T15" fmla="*/ 196 h 392"/>
                <a:gd name="T16" fmla="*/ 265 w 313"/>
                <a:gd name="T17" fmla="*/ 349 h 392"/>
                <a:gd name="T18" fmla="*/ 216 w 313"/>
                <a:gd name="T19" fmla="*/ 88 h 392"/>
                <a:gd name="T20" fmla="*/ 156 w 313"/>
                <a:gd name="T21" fmla="*/ 63 h 392"/>
                <a:gd name="T22" fmla="*/ 97 w 313"/>
                <a:gd name="T23" fmla="*/ 88 h 392"/>
                <a:gd name="T24" fmla="*/ 69 w 313"/>
                <a:gd name="T25" fmla="*/ 196 h 392"/>
                <a:gd name="T26" fmla="*/ 97 w 313"/>
                <a:gd name="T27" fmla="*/ 305 h 392"/>
                <a:gd name="T28" fmla="*/ 156 w 313"/>
                <a:gd name="T29" fmla="*/ 330 h 392"/>
                <a:gd name="T30" fmla="*/ 216 w 313"/>
                <a:gd name="T31" fmla="*/ 305 h 392"/>
                <a:gd name="T32" fmla="*/ 243 w 313"/>
                <a:gd name="T33" fmla="*/ 196 h 392"/>
                <a:gd name="T34" fmla="*/ 216 w 313"/>
                <a:gd name="T35" fmla="*/ 8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392">
                  <a:moveTo>
                    <a:pt x="265" y="349"/>
                  </a:moveTo>
                  <a:cubicBezTo>
                    <a:pt x="236" y="378"/>
                    <a:pt x="197" y="392"/>
                    <a:pt x="156" y="392"/>
                  </a:cubicBezTo>
                  <a:cubicBezTo>
                    <a:pt x="116" y="392"/>
                    <a:pt x="77" y="378"/>
                    <a:pt x="48" y="349"/>
                  </a:cubicBezTo>
                  <a:cubicBezTo>
                    <a:pt x="7" y="308"/>
                    <a:pt x="0" y="258"/>
                    <a:pt x="0" y="196"/>
                  </a:cubicBezTo>
                  <a:cubicBezTo>
                    <a:pt x="0" y="135"/>
                    <a:pt x="7" y="84"/>
                    <a:pt x="48" y="43"/>
                  </a:cubicBezTo>
                  <a:cubicBezTo>
                    <a:pt x="77" y="14"/>
                    <a:pt x="116" y="0"/>
                    <a:pt x="156" y="0"/>
                  </a:cubicBezTo>
                  <a:cubicBezTo>
                    <a:pt x="197" y="0"/>
                    <a:pt x="236" y="14"/>
                    <a:pt x="265" y="43"/>
                  </a:cubicBezTo>
                  <a:cubicBezTo>
                    <a:pt x="306" y="84"/>
                    <a:pt x="313" y="135"/>
                    <a:pt x="313" y="196"/>
                  </a:cubicBezTo>
                  <a:cubicBezTo>
                    <a:pt x="313" y="258"/>
                    <a:pt x="306" y="308"/>
                    <a:pt x="265" y="349"/>
                  </a:cubicBezTo>
                  <a:close/>
                  <a:moveTo>
                    <a:pt x="216" y="88"/>
                  </a:moveTo>
                  <a:cubicBezTo>
                    <a:pt x="201" y="72"/>
                    <a:pt x="178" y="63"/>
                    <a:pt x="156" y="63"/>
                  </a:cubicBezTo>
                  <a:cubicBezTo>
                    <a:pt x="135" y="63"/>
                    <a:pt x="112" y="72"/>
                    <a:pt x="97" y="88"/>
                  </a:cubicBezTo>
                  <a:cubicBezTo>
                    <a:pt x="71" y="115"/>
                    <a:pt x="69" y="162"/>
                    <a:pt x="69" y="196"/>
                  </a:cubicBezTo>
                  <a:cubicBezTo>
                    <a:pt x="69" y="231"/>
                    <a:pt x="71" y="277"/>
                    <a:pt x="97" y="305"/>
                  </a:cubicBezTo>
                  <a:cubicBezTo>
                    <a:pt x="112" y="321"/>
                    <a:pt x="135" y="330"/>
                    <a:pt x="156" y="330"/>
                  </a:cubicBezTo>
                  <a:cubicBezTo>
                    <a:pt x="178" y="330"/>
                    <a:pt x="201" y="321"/>
                    <a:pt x="216" y="305"/>
                  </a:cubicBezTo>
                  <a:cubicBezTo>
                    <a:pt x="242" y="277"/>
                    <a:pt x="243" y="231"/>
                    <a:pt x="243" y="196"/>
                  </a:cubicBezTo>
                  <a:cubicBezTo>
                    <a:pt x="243" y="162"/>
                    <a:pt x="242" y="115"/>
                    <a:pt x="216" y="8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
            <p:cNvSpPr>
              <a:spLocks/>
            </p:cNvSpPr>
            <p:nvPr userDrawn="1"/>
          </p:nvSpPr>
          <p:spPr bwMode="auto">
            <a:xfrm>
              <a:off x="8861426" y="6262688"/>
              <a:ext cx="633413" cy="795338"/>
            </a:xfrm>
            <a:custGeom>
              <a:avLst/>
              <a:gdLst>
                <a:gd name="T0" fmla="*/ 305 w 399"/>
                <a:gd name="T1" fmla="*/ 501 h 501"/>
                <a:gd name="T2" fmla="*/ 88 w 399"/>
                <a:gd name="T3" fmla="*/ 156 h 501"/>
                <a:gd name="T4" fmla="*/ 88 w 399"/>
                <a:gd name="T5" fmla="*/ 501 h 501"/>
                <a:gd name="T6" fmla="*/ 0 w 399"/>
                <a:gd name="T7" fmla="*/ 501 h 501"/>
                <a:gd name="T8" fmla="*/ 0 w 399"/>
                <a:gd name="T9" fmla="*/ 0 h 501"/>
                <a:gd name="T10" fmla="*/ 96 w 399"/>
                <a:gd name="T11" fmla="*/ 0 h 501"/>
                <a:gd name="T12" fmla="*/ 309 w 399"/>
                <a:gd name="T13" fmla="*/ 339 h 501"/>
                <a:gd name="T14" fmla="*/ 309 w 399"/>
                <a:gd name="T15" fmla="*/ 0 h 501"/>
                <a:gd name="T16" fmla="*/ 399 w 399"/>
                <a:gd name="T17" fmla="*/ 0 h 501"/>
                <a:gd name="T18" fmla="*/ 399 w 399"/>
                <a:gd name="T19" fmla="*/ 501 h 501"/>
                <a:gd name="T20" fmla="*/ 305 w 399"/>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501">
                  <a:moveTo>
                    <a:pt x="305" y="501"/>
                  </a:moveTo>
                  <a:lnTo>
                    <a:pt x="88" y="156"/>
                  </a:lnTo>
                  <a:lnTo>
                    <a:pt x="88" y="501"/>
                  </a:lnTo>
                  <a:lnTo>
                    <a:pt x="0" y="501"/>
                  </a:lnTo>
                  <a:lnTo>
                    <a:pt x="0" y="0"/>
                  </a:lnTo>
                  <a:lnTo>
                    <a:pt x="96" y="0"/>
                  </a:lnTo>
                  <a:lnTo>
                    <a:pt x="309" y="339"/>
                  </a:lnTo>
                  <a:lnTo>
                    <a:pt x="309" y="0"/>
                  </a:lnTo>
                  <a:lnTo>
                    <a:pt x="399" y="0"/>
                  </a:lnTo>
                  <a:lnTo>
                    <a:pt x="399" y="501"/>
                  </a:lnTo>
                  <a:lnTo>
                    <a:pt x="305" y="5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2"/>
            <p:cNvSpPr>
              <a:spLocks/>
            </p:cNvSpPr>
            <p:nvPr userDrawn="1"/>
          </p:nvSpPr>
          <p:spPr bwMode="auto">
            <a:xfrm>
              <a:off x="2954338" y="7239000"/>
              <a:ext cx="1014413" cy="585788"/>
            </a:xfrm>
            <a:custGeom>
              <a:avLst/>
              <a:gdLst>
                <a:gd name="T0" fmla="*/ 213 w 639"/>
                <a:gd name="T1" fmla="*/ 0 h 369"/>
                <a:gd name="T2" fmla="*/ 0 w 639"/>
                <a:gd name="T3" fmla="*/ 369 h 369"/>
                <a:gd name="T4" fmla="*/ 639 w 639"/>
                <a:gd name="T5" fmla="*/ 0 h 369"/>
                <a:gd name="T6" fmla="*/ 213 w 639"/>
                <a:gd name="T7" fmla="*/ 0 h 369"/>
              </a:gdLst>
              <a:ahLst/>
              <a:cxnLst>
                <a:cxn ang="0">
                  <a:pos x="T0" y="T1"/>
                </a:cxn>
                <a:cxn ang="0">
                  <a:pos x="T2" y="T3"/>
                </a:cxn>
                <a:cxn ang="0">
                  <a:pos x="T4" y="T5"/>
                </a:cxn>
                <a:cxn ang="0">
                  <a:pos x="T6" y="T7"/>
                </a:cxn>
              </a:cxnLst>
              <a:rect l="0" t="0" r="r" b="b"/>
              <a:pathLst>
                <a:path w="639" h="369">
                  <a:moveTo>
                    <a:pt x="213" y="0"/>
                  </a:moveTo>
                  <a:lnTo>
                    <a:pt x="0" y="369"/>
                  </a:lnTo>
                  <a:lnTo>
                    <a:pt x="639" y="0"/>
                  </a:lnTo>
                  <a:lnTo>
                    <a:pt x="213"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3292476" y="6064250"/>
              <a:ext cx="676275" cy="1174750"/>
            </a:xfrm>
            <a:custGeom>
              <a:avLst/>
              <a:gdLst>
                <a:gd name="T0" fmla="*/ 426 w 426"/>
                <a:gd name="T1" fmla="*/ 740 h 740"/>
                <a:gd name="T2" fmla="*/ 426 w 426"/>
                <a:gd name="T3" fmla="*/ 0 h 740"/>
                <a:gd name="T4" fmla="*/ 426 w 426"/>
                <a:gd name="T5" fmla="*/ 0 h 740"/>
                <a:gd name="T6" fmla="*/ 0 w 426"/>
                <a:gd name="T7" fmla="*/ 740 h 740"/>
                <a:gd name="T8" fmla="*/ 426 w 426"/>
                <a:gd name="T9" fmla="*/ 740 h 740"/>
              </a:gdLst>
              <a:ahLst/>
              <a:cxnLst>
                <a:cxn ang="0">
                  <a:pos x="T0" y="T1"/>
                </a:cxn>
                <a:cxn ang="0">
                  <a:pos x="T2" y="T3"/>
                </a:cxn>
                <a:cxn ang="0">
                  <a:pos x="T4" y="T5"/>
                </a:cxn>
                <a:cxn ang="0">
                  <a:pos x="T6" y="T7"/>
                </a:cxn>
                <a:cxn ang="0">
                  <a:pos x="T8" y="T9"/>
                </a:cxn>
              </a:cxnLst>
              <a:rect l="0" t="0" r="r" b="b"/>
              <a:pathLst>
                <a:path w="426" h="740">
                  <a:moveTo>
                    <a:pt x="426" y="740"/>
                  </a:moveTo>
                  <a:lnTo>
                    <a:pt x="426" y="0"/>
                  </a:lnTo>
                  <a:lnTo>
                    <a:pt x="426" y="0"/>
                  </a:lnTo>
                  <a:lnTo>
                    <a:pt x="0" y="740"/>
                  </a:lnTo>
                  <a:lnTo>
                    <a:pt x="426" y="74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p:cNvSpPr>
              <a:spLocks/>
            </p:cNvSpPr>
            <p:nvPr userDrawn="1"/>
          </p:nvSpPr>
          <p:spPr bwMode="auto">
            <a:xfrm>
              <a:off x="2278063" y="5480050"/>
              <a:ext cx="676275" cy="1465263"/>
            </a:xfrm>
            <a:custGeom>
              <a:avLst/>
              <a:gdLst>
                <a:gd name="T0" fmla="*/ 105 w 426"/>
                <a:gd name="T1" fmla="*/ 923 h 923"/>
                <a:gd name="T2" fmla="*/ 426 w 426"/>
                <a:gd name="T3" fmla="*/ 738 h 923"/>
                <a:gd name="T4" fmla="*/ 426 w 426"/>
                <a:gd name="T5" fmla="*/ 0 h 923"/>
                <a:gd name="T6" fmla="*/ 0 w 426"/>
                <a:gd name="T7" fmla="*/ 738 h 923"/>
                <a:gd name="T8" fmla="*/ 105 w 426"/>
                <a:gd name="T9" fmla="*/ 923 h 923"/>
              </a:gdLst>
              <a:ahLst/>
              <a:cxnLst>
                <a:cxn ang="0">
                  <a:pos x="T0" y="T1"/>
                </a:cxn>
                <a:cxn ang="0">
                  <a:pos x="T2" y="T3"/>
                </a:cxn>
                <a:cxn ang="0">
                  <a:pos x="T4" y="T5"/>
                </a:cxn>
                <a:cxn ang="0">
                  <a:pos x="T6" y="T7"/>
                </a:cxn>
                <a:cxn ang="0">
                  <a:pos x="T8" y="T9"/>
                </a:cxn>
              </a:cxnLst>
              <a:rect l="0" t="0" r="r" b="b"/>
              <a:pathLst>
                <a:path w="426" h="923">
                  <a:moveTo>
                    <a:pt x="105" y="923"/>
                  </a:moveTo>
                  <a:lnTo>
                    <a:pt x="426" y="738"/>
                  </a:lnTo>
                  <a:lnTo>
                    <a:pt x="426" y="0"/>
                  </a:lnTo>
                  <a:lnTo>
                    <a:pt x="0" y="738"/>
                  </a:lnTo>
                  <a:lnTo>
                    <a:pt x="105" y="923"/>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5"/>
            <p:cNvSpPr>
              <a:spLocks/>
            </p:cNvSpPr>
            <p:nvPr userDrawn="1"/>
          </p:nvSpPr>
          <p:spPr bwMode="auto">
            <a:xfrm>
              <a:off x="2616201" y="7239000"/>
              <a:ext cx="338138" cy="585788"/>
            </a:xfrm>
            <a:custGeom>
              <a:avLst/>
              <a:gdLst>
                <a:gd name="T0" fmla="*/ 0 w 213"/>
                <a:gd name="T1" fmla="*/ 0 h 369"/>
                <a:gd name="T2" fmla="*/ 213 w 213"/>
                <a:gd name="T3" fmla="*/ 369 h 369"/>
                <a:gd name="T4" fmla="*/ 213 w 213"/>
                <a:gd name="T5" fmla="*/ 0 h 369"/>
                <a:gd name="T6" fmla="*/ 0 w 213"/>
                <a:gd name="T7" fmla="*/ 0 h 369"/>
              </a:gdLst>
              <a:ahLst/>
              <a:cxnLst>
                <a:cxn ang="0">
                  <a:pos x="T0" y="T1"/>
                </a:cxn>
                <a:cxn ang="0">
                  <a:pos x="T2" y="T3"/>
                </a:cxn>
                <a:cxn ang="0">
                  <a:pos x="T4" y="T5"/>
                </a:cxn>
                <a:cxn ang="0">
                  <a:pos x="T6" y="T7"/>
                </a:cxn>
              </a:cxnLst>
              <a:rect l="0" t="0" r="r" b="b"/>
              <a:pathLst>
                <a:path w="213" h="369">
                  <a:moveTo>
                    <a:pt x="0" y="0"/>
                  </a:moveTo>
                  <a:lnTo>
                    <a:pt x="213" y="369"/>
                  </a:lnTo>
                  <a:lnTo>
                    <a:pt x="213" y="0"/>
                  </a:lnTo>
                  <a:lnTo>
                    <a:pt x="0" y="0"/>
                  </a:lnTo>
                  <a:close/>
                </a:path>
              </a:pathLst>
            </a:custGeom>
            <a:solidFill>
              <a:srgbClr val="BAD9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6"/>
            <p:cNvSpPr>
              <a:spLocks/>
            </p:cNvSpPr>
            <p:nvPr userDrawn="1"/>
          </p:nvSpPr>
          <p:spPr bwMode="auto">
            <a:xfrm>
              <a:off x="2444751" y="6651625"/>
              <a:ext cx="509588" cy="587375"/>
            </a:xfrm>
            <a:custGeom>
              <a:avLst/>
              <a:gdLst>
                <a:gd name="T0" fmla="*/ 321 w 321"/>
                <a:gd name="T1" fmla="*/ 0 h 370"/>
                <a:gd name="T2" fmla="*/ 0 w 321"/>
                <a:gd name="T3" fmla="*/ 185 h 370"/>
                <a:gd name="T4" fmla="*/ 108 w 321"/>
                <a:gd name="T5" fmla="*/ 370 h 370"/>
                <a:gd name="T6" fmla="*/ 321 w 321"/>
                <a:gd name="T7" fmla="*/ 370 h 370"/>
                <a:gd name="T8" fmla="*/ 321 w 321"/>
                <a:gd name="T9" fmla="*/ 0 h 370"/>
              </a:gdLst>
              <a:ahLst/>
              <a:cxnLst>
                <a:cxn ang="0">
                  <a:pos x="T0" y="T1"/>
                </a:cxn>
                <a:cxn ang="0">
                  <a:pos x="T2" y="T3"/>
                </a:cxn>
                <a:cxn ang="0">
                  <a:pos x="T4" y="T5"/>
                </a:cxn>
                <a:cxn ang="0">
                  <a:pos x="T6" y="T7"/>
                </a:cxn>
                <a:cxn ang="0">
                  <a:pos x="T8" y="T9"/>
                </a:cxn>
              </a:cxnLst>
              <a:rect l="0" t="0" r="r" b="b"/>
              <a:pathLst>
                <a:path w="321" h="370">
                  <a:moveTo>
                    <a:pt x="321" y="0"/>
                  </a:moveTo>
                  <a:lnTo>
                    <a:pt x="0" y="185"/>
                  </a:lnTo>
                  <a:lnTo>
                    <a:pt x="108" y="370"/>
                  </a:lnTo>
                  <a:lnTo>
                    <a:pt x="321" y="370"/>
                  </a:lnTo>
                  <a:lnTo>
                    <a:pt x="32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7"/>
            <p:cNvSpPr>
              <a:spLocks/>
            </p:cNvSpPr>
            <p:nvPr userDrawn="1"/>
          </p:nvSpPr>
          <p:spPr bwMode="auto">
            <a:xfrm>
              <a:off x="1936751" y="6945313"/>
              <a:ext cx="679450" cy="293688"/>
            </a:xfrm>
            <a:custGeom>
              <a:avLst/>
              <a:gdLst>
                <a:gd name="T0" fmla="*/ 0 w 428"/>
                <a:gd name="T1" fmla="*/ 185 h 185"/>
                <a:gd name="T2" fmla="*/ 428 w 428"/>
                <a:gd name="T3" fmla="*/ 185 h 185"/>
                <a:gd name="T4" fmla="*/ 320 w 428"/>
                <a:gd name="T5" fmla="*/ 0 h 185"/>
                <a:gd name="T6" fmla="*/ 0 w 428"/>
                <a:gd name="T7" fmla="*/ 185 h 185"/>
              </a:gdLst>
              <a:ahLst/>
              <a:cxnLst>
                <a:cxn ang="0">
                  <a:pos x="T0" y="T1"/>
                </a:cxn>
                <a:cxn ang="0">
                  <a:pos x="T2" y="T3"/>
                </a:cxn>
                <a:cxn ang="0">
                  <a:pos x="T4" y="T5"/>
                </a:cxn>
                <a:cxn ang="0">
                  <a:pos x="T6" y="T7"/>
                </a:cxn>
              </a:cxnLst>
              <a:rect l="0" t="0" r="r" b="b"/>
              <a:pathLst>
                <a:path w="428" h="185">
                  <a:moveTo>
                    <a:pt x="0" y="185"/>
                  </a:moveTo>
                  <a:lnTo>
                    <a:pt x="428" y="185"/>
                  </a:lnTo>
                  <a:lnTo>
                    <a:pt x="320" y="0"/>
                  </a:lnTo>
                  <a:lnTo>
                    <a:pt x="0" y="185"/>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8"/>
            <p:cNvSpPr>
              <a:spLocks/>
            </p:cNvSpPr>
            <p:nvPr userDrawn="1"/>
          </p:nvSpPr>
          <p:spPr bwMode="auto">
            <a:xfrm>
              <a:off x="2954338" y="6064250"/>
              <a:ext cx="1014413" cy="1174750"/>
            </a:xfrm>
            <a:custGeom>
              <a:avLst/>
              <a:gdLst>
                <a:gd name="T0" fmla="*/ 213 w 639"/>
                <a:gd name="T1" fmla="*/ 740 h 740"/>
                <a:gd name="T2" fmla="*/ 639 w 639"/>
                <a:gd name="T3" fmla="*/ 0 h 740"/>
                <a:gd name="T4" fmla="*/ 0 w 639"/>
                <a:gd name="T5" fmla="*/ 370 h 740"/>
                <a:gd name="T6" fmla="*/ 0 w 639"/>
                <a:gd name="T7" fmla="*/ 740 h 740"/>
                <a:gd name="T8" fmla="*/ 213 w 639"/>
                <a:gd name="T9" fmla="*/ 740 h 740"/>
              </a:gdLst>
              <a:ahLst/>
              <a:cxnLst>
                <a:cxn ang="0">
                  <a:pos x="T0" y="T1"/>
                </a:cxn>
                <a:cxn ang="0">
                  <a:pos x="T2" y="T3"/>
                </a:cxn>
                <a:cxn ang="0">
                  <a:pos x="T4" y="T5"/>
                </a:cxn>
                <a:cxn ang="0">
                  <a:pos x="T6" y="T7"/>
                </a:cxn>
                <a:cxn ang="0">
                  <a:pos x="T8" y="T9"/>
                </a:cxn>
              </a:cxnLst>
              <a:rect l="0" t="0" r="r" b="b"/>
              <a:pathLst>
                <a:path w="639" h="740">
                  <a:moveTo>
                    <a:pt x="213" y="740"/>
                  </a:moveTo>
                  <a:lnTo>
                    <a:pt x="639" y="0"/>
                  </a:lnTo>
                  <a:lnTo>
                    <a:pt x="0" y="370"/>
                  </a:lnTo>
                  <a:lnTo>
                    <a:pt x="0" y="740"/>
                  </a:lnTo>
                  <a:lnTo>
                    <a:pt x="213" y="74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9"/>
            <p:cNvSpPr>
              <a:spLocks/>
            </p:cNvSpPr>
            <p:nvPr userDrawn="1"/>
          </p:nvSpPr>
          <p:spPr bwMode="auto">
            <a:xfrm>
              <a:off x="1936751" y="6064250"/>
              <a:ext cx="341313" cy="1174750"/>
            </a:xfrm>
            <a:custGeom>
              <a:avLst/>
              <a:gdLst>
                <a:gd name="T0" fmla="*/ 0 w 215"/>
                <a:gd name="T1" fmla="*/ 0 h 740"/>
                <a:gd name="T2" fmla="*/ 0 w 215"/>
                <a:gd name="T3" fmla="*/ 740 h 740"/>
                <a:gd name="T4" fmla="*/ 215 w 215"/>
                <a:gd name="T5" fmla="*/ 370 h 740"/>
                <a:gd name="T6" fmla="*/ 0 w 215"/>
                <a:gd name="T7" fmla="*/ 0 h 740"/>
              </a:gdLst>
              <a:ahLst/>
              <a:cxnLst>
                <a:cxn ang="0">
                  <a:pos x="T0" y="T1"/>
                </a:cxn>
                <a:cxn ang="0">
                  <a:pos x="T2" y="T3"/>
                </a:cxn>
                <a:cxn ang="0">
                  <a:pos x="T4" y="T5"/>
                </a:cxn>
                <a:cxn ang="0">
                  <a:pos x="T6" y="T7"/>
                </a:cxn>
              </a:cxnLst>
              <a:rect l="0" t="0" r="r" b="b"/>
              <a:pathLst>
                <a:path w="215" h="740">
                  <a:moveTo>
                    <a:pt x="0" y="0"/>
                  </a:moveTo>
                  <a:lnTo>
                    <a:pt x="0" y="740"/>
                  </a:lnTo>
                  <a:lnTo>
                    <a:pt x="215" y="370"/>
                  </a:lnTo>
                  <a:lnTo>
                    <a:pt x="0" y="0"/>
                  </a:lnTo>
                  <a:close/>
                </a:path>
              </a:pathLst>
            </a:custGeom>
            <a:solidFill>
              <a:srgbClr val="77C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0"/>
            <p:cNvSpPr>
              <a:spLocks/>
            </p:cNvSpPr>
            <p:nvPr userDrawn="1"/>
          </p:nvSpPr>
          <p:spPr bwMode="auto">
            <a:xfrm>
              <a:off x="1936751" y="5480050"/>
              <a:ext cx="1017588" cy="1171575"/>
            </a:xfrm>
            <a:custGeom>
              <a:avLst/>
              <a:gdLst>
                <a:gd name="T0" fmla="*/ 641 w 641"/>
                <a:gd name="T1" fmla="*/ 0 h 738"/>
                <a:gd name="T2" fmla="*/ 0 w 641"/>
                <a:gd name="T3" fmla="*/ 368 h 738"/>
                <a:gd name="T4" fmla="*/ 215 w 641"/>
                <a:gd name="T5" fmla="*/ 738 h 738"/>
                <a:gd name="T6" fmla="*/ 641 w 641"/>
                <a:gd name="T7" fmla="*/ 0 h 738"/>
              </a:gdLst>
              <a:ahLst/>
              <a:cxnLst>
                <a:cxn ang="0">
                  <a:pos x="T0" y="T1"/>
                </a:cxn>
                <a:cxn ang="0">
                  <a:pos x="T2" y="T3"/>
                </a:cxn>
                <a:cxn ang="0">
                  <a:pos x="T4" y="T5"/>
                </a:cxn>
                <a:cxn ang="0">
                  <a:pos x="T6" y="T7"/>
                </a:cxn>
              </a:cxnLst>
              <a:rect l="0" t="0" r="r" b="b"/>
              <a:pathLst>
                <a:path w="641" h="738">
                  <a:moveTo>
                    <a:pt x="641" y="0"/>
                  </a:moveTo>
                  <a:lnTo>
                    <a:pt x="0" y="368"/>
                  </a:lnTo>
                  <a:lnTo>
                    <a:pt x="215" y="738"/>
                  </a:lnTo>
                  <a:lnTo>
                    <a:pt x="641" y="0"/>
                  </a:lnTo>
                  <a:close/>
                </a:path>
              </a:pathLst>
            </a:custGeom>
            <a:solidFill>
              <a:srgbClr val="00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888909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Lst>
  <p:hf sldNum="0" hdr="0" dt="0"/>
  <p:txStyles>
    <p:title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p:titleStyle>
    <p:body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p15:clr>
            <a:srgbClr val="F26B43"/>
          </p15:clr>
        </p15:guide>
        <p15:guide id="2" pos="224">
          <p15:clr>
            <a:srgbClr val="F26B43"/>
          </p15:clr>
        </p15:guide>
        <p15:guide id="3" orient="horz" pos="4104">
          <p15:clr>
            <a:srgbClr val="F26B43"/>
          </p15:clr>
        </p15:guide>
        <p15:guide id="4" orient="horz" pos="3744">
          <p15:clr>
            <a:srgbClr val="F26B43"/>
          </p15:clr>
        </p15:guide>
        <p15:guide id="5" orient="horz" pos="192">
          <p15:clr>
            <a:srgbClr val="F26B43"/>
          </p15:clr>
        </p15:guide>
        <p15:guide id="6" pos="7456">
          <p15:clr>
            <a:srgbClr val="F26B43"/>
          </p15:clr>
        </p15:guide>
        <p15:guide id="7" orient="horz" pos="2832">
          <p15:clr>
            <a:srgbClr val="F26B43"/>
          </p15:clr>
        </p15:guide>
        <p15:guide id="8" orient="horz" pos="720">
          <p15:clr>
            <a:srgbClr val="F26B43"/>
          </p15:clr>
        </p15:guide>
        <p15:guide id="9" orient="horz" pos="408">
          <p15:clr>
            <a:srgbClr val="F26B43"/>
          </p15:clr>
        </p15:guide>
        <p15:guide id="10" pos="504">
          <p15:clr>
            <a:srgbClr val="F26B43"/>
          </p15:clr>
        </p15:guide>
        <p15:guide id="11" pos="3432">
          <p15:clr>
            <a:srgbClr val="F26B43"/>
          </p15:clr>
        </p15:guide>
        <p15:guide id="12" pos="3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dirty="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495C6C-1645-D640-9E03-34C2A9A19A32}"/>
              </a:ext>
            </a:extLst>
          </p:cNvPr>
          <p:cNvSpPr txBox="1"/>
          <p:nvPr userDrawn="1"/>
        </p:nvSpPr>
        <p:spPr>
          <a:xfrm>
            <a:off x="819632" y="6144577"/>
            <a:ext cx="4114800" cy="36512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solidFill>
                  <a:srgbClr val="000000"/>
                </a:solidFill>
              </a:rPr>
              <a:t>|   </a:t>
            </a:r>
            <a:r>
              <a:rPr lang="en-GB" sz="800" noProof="0" dirty="0">
                <a:solidFill>
                  <a:srgbClr val="000000"/>
                </a:solidFill>
                <a:latin typeface="Arial" panose="020B0604020202020204" pitchFamily="34" charset="0"/>
                <a:cs typeface="Arial" panose="020B0604020202020204" pitchFamily="34" charset="0"/>
              </a:rPr>
              <a:t>  hexagon.com</a:t>
            </a:r>
          </a:p>
        </p:txBody>
      </p:sp>
    </p:spTree>
    <p:extLst>
      <p:ext uri="{BB962C8B-B14F-4D97-AF65-F5344CB8AC3E}">
        <p14:creationId xmlns:p14="http://schemas.microsoft.com/office/powerpoint/2010/main" val="171945728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guide id="7" orient="horz" pos="4008">
          <p15:clr>
            <a:srgbClr val="F26B43"/>
          </p15:clr>
        </p15:guide>
        <p15:guide id="8" orient="horz" pos="3696">
          <p15:clr>
            <a:srgbClr val="F26B43"/>
          </p15:clr>
        </p15:guide>
        <p15:guide id="9" orient="horz" pos="960">
          <p15:clr>
            <a:srgbClr val="F26B43"/>
          </p15:clr>
        </p15:guide>
        <p15:guide id="10" orient="horz" pos="864">
          <p15:clr>
            <a:srgbClr val="F26B43"/>
          </p15:clr>
        </p15:guide>
        <p15:guide id="11" orient="horz" pos="6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dirty="0">
              <a:solidFill>
                <a:srgbClr val="00000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644EF59D-75A1-444F-867C-A7A4CEB0E3DC}"/>
              </a:ext>
            </a:extLst>
          </p:cNvPr>
          <p:cNvSpPr>
            <a:spLocks noGrp="1"/>
          </p:cNvSpPr>
          <p:nvPr>
            <p:ph type="ftr" sz="quarter" idx="3"/>
          </p:nvPr>
        </p:nvSpPr>
        <p:spPr>
          <a:xfrm>
            <a:off x="819632" y="6144577"/>
            <a:ext cx="4114800" cy="365125"/>
          </a:xfrm>
          <a:prstGeom prst="rect">
            <a:avLst/>
          </a:prstGeom>
          <a:noFill/>
        </p:spPr>
        <p:txBody>
          <a:bodyPr wrap="square" rtlCol="0" anchor="ctr">
            <a:noAutofit/>
          </a:bodyPr>
          <a:lstStyle>
            <a:lvl1pPr>
              <a:defRPr lang="en-US" sz="800">
                <a:solidFill>
                  <a:srgbClr val="000000"/>
                </a:solidFill>
              </a:defRPr>
            </a:lvl1p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87339823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 id="2147483931" r:id="rId36"/>
    <p:sldLayoutId id="2147483932" r:id="rId37"/>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guide id="7" orient="horz" pos="4008">
          <p15:clr>
            <a:srgbClr val="F26B43"/>
          </p15:clr>
        </p15:guide>
        <p15:guide id="8" orient="horz" pos="3696">
          <p15:clr>
            <a:srgbClr val="F26B43"/>
          </p15:clr>
        </p15:guide>
        <p15:guide id="9" orient="horz" pos="960">
          <p15:clr>
            <a:srgbClr val="F26B43"/>
          </p15:clr>
        </p15:guide>
        <p15:guide id="10" orient="horz" pos="864">
          <p15:clr>
            <a:srgbClr val="F26B43"/>
          </p15:clr>
        </p15:guide>
        <p15:guide id="11" orient="horz" pos="6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dirty="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495C6C-1645-D640-9E03-34C2A9A19A32}"/>
              </a:ext>
            </a:extLst>
          </p:cNvPr>
          <p:cNvSpPr txBox="1"/>
          <p:nvPr userDrawn="1"/>
        </p:nvSpPr>
        <p:spPr>
          <a:xfrm>
            <a:off x="819632" y="6144577"/>
            <a:ext cx="4114800" cy="36512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solidFill>
                  <a:srgbClr val="000000"/>
                </a:solidFill>
              </a:rPr>
              <a:t>|   </a:t>
            </a:r>
            <a:r>
              <a:rPr lang="en-GB" sz="800" noProof="0" dirty="0">
                <a:solidFill>
                  <a:srgbClr val="000000"/>
                </a:solidFill>
                <a:latin typeface="Arial" panose="020B0604020202020204" pitchFamily="34" charset="0"/>
                <a:cs typeface="Arial" panose="020B0604020202020204" pitchFamily="34" charset="0"/>
              </a:rPr>
              <a:t>  hexagon.com</a:t>
            </a:r>
          </a:p>
        </p:txBody>
      </p:sp>
    </p:spTree>
    <p:extLst>
      <p:ext uri="{BB962C8B-B14F-4D97-AF65-F5344CB8AC3E}">
        <p14:creationId xmlns:p14="http://schemas.microsoft.com/office/powerpoint/2010/main" val="82060538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 id="2147483960" r:id="rId27"/>
    <p:sldLayoutId id="2147483961" r:id="rId28"/>
    <p:sldLayoutId id="2147483962" r:id="rId29"/>
    <p:sldLayoutId id="2147483963" r:id="rId30"/>
    <p:sldLayoutId id="2147483964" r:id="rId31"/>
    <p:sldLayoutId id="2147483965" r:id="rId32"/>
    <p:sldLayoutId id="2147483966" r:id="rId33"/>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guide id="7" orient="horz" pos="4008">
          <p15:clr>
            <a:srgbClr val="F26B43"/>
          </p15:clr>
        </p15:guide>
        <p15:guide id="8" orient="horz" pos="3696">
          <p15:clr>
            <a:srgbClr val="F26B43"/>
          </p15:clr>
        </p15:guide>
        <p15:guide id="9" orient="horz" pos="960">
          <p15:clr>
            <a:srgbClr val="F26B43"/>
          </p15:clr>
        </p15:guide>
        <p15:guide id="10" orient="horz" pos="864">
          <p15:clr>
            <a:srgbClr val="F26B43"/>
          </p15:clr>
        </p15:guide>
        <p15:guide id="11" orient="horz"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 Id="rId6" Type="http://schemas.openxmlformats.org/officeDocument/2006/relationships/image" Target="../media/image80.jpg"/><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4.xml"/><Relationship Id="rId5" Type="http://schemas.openxmlformats.org/officeDocument/2006/relationships/image" Target="../media/image106.sv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0.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14.xml"/><Relationship Id="rId6" Type="http://schemas.openxmlformats.org/officeDocument/2006/relationships/image" Target="../media/image114.jpeg"/><Relationship Id="rId5" Type="http://schemas.openxmlformats.org/officeDocument/2006/relationships/image" Target="../media/image108.png"/><Relationship Id="rId4"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hyperlink" Target="geoveil.r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23.png"/><Relationship Id="rId5" Type="http://schemas.openxmlformats.org/officeDocument/2006/relationships/hyperlink" Target="https://www.linkedin.com/in/yousseftawk/" TargetMode="External"/><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xml"/><Relationship Id="rId7" Type="http://schemas.openxmlformats.org/officeDocument/2006/relationships/image" Target="../media/image69.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hyperlink" Target="http://www.gage.upc.edu/gnss_book" TargetMode="External"/><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6.jpe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81.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9.xml"/><Relationship Id="rId7" Type="http://schemas.openxmlformats.org/officeDocument/2006/relationships/image" Target="../media/image87.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79.jpeg"/><Relationship Id="rId5" Type="http://schemas.openxmlformats.org/officeDocument/2006/relationships/image" Target="../media/image81.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976274A-51FD-4A86-84E1-E4D402CA8063}"/>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2" y="0"/>
            <a:ext cx="5169289" cy="6858000"/>
          </a:xfrm>
        </p:spPr>
      </p:pic>
      <p:sp>
        <p:nvSpPr>
          <p:cNvPr id="2" name="Text Placeholder 1">
            <a:extLst>
              <a:ext uri="{FF2B5EF4-FFF2-40B4-BE49-F238E27FC236}">
                <a16:creationId xmlns:a16="http://schemas.microsoft.com/office/drawing/2014/main" id="{FEB355A5-8C73-C640-8D7B-135E4A16C0D0}"/>
              </a:ext>
            </a:extLst>
          </p:cNvPr>
          <p:cNvSpPr>
            <a:spLocks noGrp="1"/>
          </p:cNvSpPr>
          <p:nvPr>
            <p:ph type="body" sz="quarter" idx="11"/>
          </p:nvPr>
        </p:nvSpPr>
        <p:spPr>
          <a:xfrm>
            <a:off x="7638357" y="2808702"/>
            <a:ext cx="4484551" cy="1575048"/>
          </a:xfrm>
        </p:spPr>
        <p:txBody>
          <a:bodyPr/>
          <a:lstStyle/>
          <a:p>
            <a:r>
              <a:rPr lang="en-US" sz="2000" dirty="0"/>
              <a:t>GNSS Interference - Impact, Detection, and Mitigation</a:t>
            </a:r>
          </a:p>
        </p:txBody>
      </p:sp>
      <p:sp>
        <p:nvSpPr>
          <p:cNvPr id="6" name="Text Placeholder 5">
            <a:extLst>
              <a:ext uri="{FF2B5EF4-FFF2-40B4-BE49-F238E27FC236}">
                <a16:creationId xmlns:a16="http://schemas.microsoft.com/office/drawing/2014/main" id="{2982E413-A458-4765-9426-6EB37A742FFC}"/>
              </a:ext>
            </a:extLst>
          </p:cNvPr>
          <p:cNvSpPr>
            <a:spLocks noGrp="1"/>
          </p:cNvSpPr>
          <p:nvPr>
            <p:ph type="body" sz="quarter" idx="13"/>
          </p:nvPr>
        </p:nvSpPr>
        <p:spPr>
          <a:xfrm>
            <a:off x="7649541" y="3634778"/>
            <a:ext cx="4542459" cy="1181468"/>
          </a:xfrm>
        </p:spPr>
        <p:txBody>
          <a:bodyPr/>
          <a:lstStyle/>
          <a:p>
            <a:r>
              <a:rPr lang="en-US" dirty="0"/>
              <a:t>July 2024</a:t>
            </a:r>
          </a:p>
          <a:p>
            <a:r>
              <a:rPr lang="en-US" dirty="0"/>
              <a:t>Youssef Tawk</a:t>
            </a:r>
            <a:br>
              <a:rPr lang="en-US" dirty="0"/>
            </a:br>
            <a:r>
              <a:rPr lang="en-US" b="1" dirty="0"/>
              <a:t>Leica Geosystems</a:t>
            </a:r>
            <a:endParaRPr lang="en-GB" b="1" dirty="0"/>
          </a:p>
        </p:txBody>
      </p:sp>
      <p:sp>
        <p:nvSpPr>
          <p:cNvPr id="7" name="Graphic 7">
            <a:extLst>
              <a:ext uri="{FF2B5EF4-FFF2-40B4-BE49-F238E27FC236}">
                <a16:creationId xmlns:a16="http://schemas.microsoft.com/office/drawing/2014/main" id="{1EC92053-0F79-4A4F-A0FE-007FE484216F}"/>
              </a:ext>
            </a:extLst>
          </p:cNvPr>
          <p:cNvSpPr/>
          <p:nvPr/>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pic>
        <p:nvPicPr>
          <p:cNvPr id="11" name="Picture 10" descr="A close up of a sign&#10;&#10;Description automatically generated">
            <a:extLst>
              <a:ext uri="{FF2B5EF4-FFF2-40B4-BE49-F238E27FC236}">
                <a16:creationId xmlns:a16="http://schemas.microsoft.com/office/drawing/2014/main" id="{B2B0209F-2FD6-439B-84DE-D53917DDF996}"/>
              </a:ext>
            </a:extLst>
          </p:cNvPr>
          <p:cNvPicPr>
            <a:picLocks noChangeAspect="1"/>
          </p:cNvPicPr>
          <p:nvPr/>
        </p:nvPicPr>
        <p:blipFill>
          <a:blip r:embed="rId4"/>
          <a:stretch>
            <a:fillRect/>
          </a:stretch>
        </p:blipFill>
        <p:spPr>
          <a:xfrm>
            <a:off x="418563" y="411204"/>
            <a:ext cx="1389888" cy="1389888"/>
          </a:xfrm>
          <a:prstGeom prst="rect">
            <a:avLst/>
          </a:prstGeom>
        </p:spPr>
      </p:pic>
      <p:pic>
        <p:nvPicPr>
          <p:cNvPr id="17" name="Picture 8" descr="Logo-Leica-Geosystems-color-Pantone.png">
            <a:extLst>
              <a:ext uri="{FF2B5EF4-FFF2-40B4-BE49-F238E27FC236}">
                <a16:creationId xmlns:a16="http://schemas.microsoft.com/office/drawing/2014/main" id="{B0E8FD27-6C6B-467B-BB57-89DB4AFA395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83225" y="4559563"/>
            <a:ext cx="2839683" cy="65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4B4FE3F-21F7-815B-B310-E45E12D0AAF7}"/>
              </a:ext>
            </a:extLst>
          </p:cNvPr>
          <p:cNvPicPr>
            <a:picLocks noChangeAspect="1"/>
          </p:cNvPicPr>
          <p:nvPr/>
        </p:nvPicPr>
        <p:blipFill>
          <a:blip r:embed="rId6"/>
          <a:stretch>
            <a:fillRect/>
          </a:stretch>
        </p:blipFill>
        <p:spPr>
          <a:xfrm>
            <a:off x="6693406" y="5346274"/>
            <a:ext cx="5498592" cy="1511726"/>
          </a:xfrm>
          <a:prstGeom prst="rect">
            <a:avLst/>
          </a:prstGeom>
        </p:spPr>
      </p:pic>
    </p:spTree>
    <p:extLst>
      <p:ext uri="{BB962C8B-B14F-4D97-AF65-F5344CB8AC3E}">
        <p14:creationId xmlns:p14="http://schemas.microsoft.com/office/powerpoint/2010/main" val="320317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E5593-914D-5EEF-F953-EE7015E1F457}"/>
              </a:ext>
            </a:extLst>
          </p:cNvPr>
          <p:cNvSpPr>
            <a:spLocks noGrp="1"/>
          </p:cNvSpPr>
          <p:nvPr>
            <p:ph type="body" sz="quarter" idx="20"/>
          </p:nvPr>
        </p:nvSpPr>
        <p:spPr/>
        <p:txBody>
          <a:bodyPr/>
          <a:lstStyle/>
          <a:p>
            <a:r>
              <a:rPr lang="en-US" dirty="0"/>
              <a:t>Post Filter Data Plot</a:t>
            </a:r>
            <a:endParaRPr lang="en-CH" dirty="0"/>
          </a:p>
        </p:txBody>
      </p:sp>
      <p:sp>
        <p:nvSpPr>
          <p:cNvPr id="3" name="Title 2">
            <a:extLst>
              <a:ext uri="{FF2B5EF4-FFF2-40B4-BE49-F238E27FC236}">
                <a16:creationId xmlns:a16="http://schemas.microsoft.com/office/drawing/2014/main" id="{47384656-A680-8B63-7CF7-611890F1ED85}"/>
              </a:ext>
            </a:extLst>
          </p:cNvPr>
          <p:cNvSpPr>
            <a:spLocks noGrp="1"/>
          </p:cNvSpPr>
          <p:nvPr>
            <p:ph type="title"/>
          </p:nvPr>
        </p:nvSpPr>
        <p:spPr/>
        <p:txBody>
          <a:bodyPr/>
          <a:lstStyle/>
          <a:p>
            <a:r>
              <a:rPr lang="en-US" dirty="0"/>
              <a:t>Interference Mitigation</a:t>
            </a:r>
            <a:endParaRPr lang="en-CH" dirty="0"/>
          </a:p>
        </p:txBody>
      </p:sp>
      <p:sp>
        <p:nvSpPr>
          <p:cNvPr id="5" name="Footer Placeholder 4">
            <a:extLst>
              <a:ext uri="{FF2B5EF4-FFF2-40B4-BE49-F238E27FC236}">
                <a16:creationId xmlns:a16="http://schemas.microsoft.com/office/drawing/2014/main" id="{7A9CF54C-F0E2-A20D-1D16-AA6E52B47719}"/>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7" name="Picture 6" descr="A graph of a graph&#10;&#10;Description automatically generated with medium confidence">
            <a:extLst>
              <a:ext uri="{FF2B5EF4-FFF2-40B4-BE49-F238E27FC236}">
                <a16:creationId xmlns:a16="http://schemas.microsoft.com/office/drawing/2014/main" id="{7F4EC196-36AD-DBFD-DF46-06484CFE48D4}"/>
              </a:ext>
            </a:extLst>
          </p:cNvPr>
          <p:cNvPicPr>
            <a:picLocks noChangeAspect="1"/>
          </p:cNvPicPr>
          <p:nvPr/>
        </p:nvPicPr>
        <p:blipFill>
          <a:blip r:embed="rId2"/>
          <a:stretch>
            <a:fillRect/>
          </a:stretch>
        </p:blipFill>
        <p:spPr>
          <a:xfrm>
            <a:off x="1" y="1905224"/>
            <a:ext cx="6084000" cy="2821441"/>
          </a:xfrm>
          <a:prstGeom prst="rect">
            <a:avLst/>
          </a:prstGeom>
        </p:spPr>
      </p:pic>
      <p:pic>
        <p:nvPicPr>
          <p:cNvPr id="9" name="Picture 8" descr="A screen shot of a graph&#10;&#10;Description automatically generated">
            <a:extLst>
              <a:ext uri="{FF2B5EF4-FFF2-40B4-BE49-F238E27FC236}">
                <a16:creationId xmlns:a16="http://schemas.microsoft.com/office/drawing/2014/main" id="{F0547525-BD6A-B0B9-5B53-987E4BF83308}"/>
              </a:ext>
            </a:extLst>
          </p:cNvPr>
          <p:cNvPicPr>
            <a:picLocks noChangeAspect="1"/>
          </p:cNvPicPr>
          <p:nvPr/>
        </p:nvPicPr>
        <p:blipFill>
          <a:blip r:embed="rId3"/>
          <a:stretch>
            <a:fillRect/>
          </a:stretch>
        </p:blipFill>
        <p:spPr>
          <a:xfrm>
            <a:off x="6108001" y="1908429"/>
            <a:ext cx="6084000" cy="2818236"/>
          </a:xfrm>
          <a:prstGeom prst="rect">
            <a:avLst/>
          </a:prstGeom>
        </p:spPr>
      </p:pic>
      <p:pic>
        <p:nvPicPr>
          <p:cNvPr id="11" name="Picture 10" descr="A close up of a red and yellow background&#10;&#10;Description automatically generated">
            <a:extLst>
              <a:ext uri="{FF2B5EF4-FFF2-40B4-BE49-F238E27FC236}">
                <a16:creationId xmlns:a16="http://schemas.microsoft.com/office/drawing/2014/main" id="{B1DA682A-35B6-C983-45CC-46A644743F93}"/>
              </a:ext>
            </a:extLst>
          </p:cNvPr>
          <p:cNvPicPr>
            <a:picLocks noChangeAspect="1"/>
          </p:cNvPicPr>
          <p:nvPr/>
        </p:nvPicPr>
        <p:blipFill>
          <a:blip r:embed="rId4"/>
          <a:stretch>
            <a:fillRect/>
          </a:stretch>
        </p:blipFill>
        <p:spPr>
          <a:xfrm>
            <a:off x="-1" y="4796869"/>
            <a:ext cx="6084000" cy="1336471"/>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D4E63828-5EA0-F73C-9CE1-E51E7977A8E9}"/>
              </a:ext>
            </a:extLst>
          </p:cNvPr>
          <p:cNvPicPr>
            <a:picLocks noChangeAspect="1"/>
          </p:cNvPicPr>
          <p:nvPr/>
        </p:nvPicPr>
        <p:blipFill>
          <a:blip r:embed="rId5"/>
          <a:stretch>
            <a:fillRect/>
          </a:stretch>
        </p:blipFill>
        <p:spPr>
          <a:xfrm>
            <a:off x="6108001" y="4796869"/>
            <a:ext cx="6084000" cy="1336471"/>
          </a:xfrm>
          <a:prstGeom prst="rect">
            <a:avLst/>
          </a:prstGeom>
        </p:spPr>
      </p:pic>
      <p:sp>
        <p:nvSpPr>
          <p:cNvPr id="14" name="Rectangle 13">
            <a:extLst>
              <a:ext uri="{FF2B5EF4-FFF2-40B4-BE49-F238E27FC236}">
                <a16:creationId xmlns:a16="http://schemas.microsoft.com/office/drawing/2014/main" id="{9C183820-4011-DD28-A99B-517500FAA8C8}"/>
              </a:ext>
            </a:extLst>
          </p:cNvPr>
          <p:cNvSpPr/>
          <p:nvPr/>
        </p:nvSpPr>
        <p:spPr>
          <a:xfrm>
            <a:off x="2494413" y="1459369"/>
            <a:ext cx="1095172" cy="369332"/>
          </a:xfrm>
          <a:prstGeom prst="rect">
            <a:avLst/>
          </a:prstGeom>
        </p:spPr>
        <p:txBody>
          <a:bodyPr wrap="none">
            <a:spAutoFit/>
          </a:bodyPr>
          <a:lstStyle/>
          <a:p>
            <a:pPr>
              <a:spcBef>
                <a:spcPct val="20000"/>
              </a:spcBef>
              <a:spcAft>
                <a:spcPct val="60000"/>
              </a:spcAft>
            </a:pPr>
            <a:r>
              <a:rPr lang="en-US" b="1" dirty="0"/>
              <a:t>L1 Band</a:t>
            </a:r>
            <a:endParaRPr lang="en-US" b="1" dirty="0">
              <a:latin typeface="+mn-lt"/>
              <a:cs typeface="+mn-cs"/>
            </a:endParaRPr>
          </a:p>
        </p:txBody>
      </p:sp>
      <p:sp>
        <p:nvSpPr>
          <p:cNvPr id="15" name="Rectangle 14">
            <a:extLst>
              <a:ext uri="{FF2B5EF4-FFF2-40B4-BE49-F238E27FC236}">
                <a16:creationId xmlns:a16="http://schemas.microsoft.com/office/drawing/2014/main" id="{4F1AE22F-9B86-76F9-57E9-C6C9EB8F95A6}"/>
              </a:ext>
            </a:extLst>
          </p:cNvPr>
          <p:cNvSpPr/>
          <p:nvPr/>
        </p:nvSpPr>
        <p:spPr>
          <a:xfrm>
            <a:off x="8602417" y="1468893"/>
            <a:ext cx="1095172" cy="369332"/>
          </a:xfrm>
          <a:prstGeom prst="rect">
            <a:avLst/>
          </a:prstGeom>
        </p:spPr>
        <p:txBody>
          <a:bodyPr wrap="none">
            <a:spAutoFit/>
          </a:bodyPr>
          <a:lstStyle/>
          <a:p>
            <a:pPr>
              <a:spcBef>
                <a:spcPct val="20000"/>
              </a:spcBef>
              <a:spcAft>
                <a:spcPct val="60000"/>
              </a:spcAft>
            </a:pPr>
            <a:r>
              <a:rPr lang="en-US" b="1" dirty="0"/>
              <a:t>L2 Band</a:t>
            </a:r>
            <a:endParaRPr lang="en-US" b="1" dirty="0">
              <a:latin typeface="+mn-lt"/>
              <a:cs typeface="+mn-cs"/>
            </a:endParaRPr>
          </a:p>
        </p:txBody>
      </p:sp>
      <p:sp>
        <p:nvSpPr>
          <p:cNvPr id="17" name="Rectangle 16">
            <a:extLst>
              <a:ext uri="{FF2B5EF4-FFF2-40B4-BE49-F238E27FC236}">
                <a16:creationId xmlns:a16="http://schemas.microsoft.com/office/drawing/2014/main" id="{2593AEB3-87DC-9EA6-B06F-85D99D542B27}"/>
              </a:ext>
            </a:extLst>
          </p:cNvPr>
          <p:cNvSpPr/>
          <p:nvPr/>
        </p:nvSpPr>
        <p:spPr bwMode="auto">
          <a:xfrm>
            <a:off x="2744989" y="1908429"/>
            <a:ext cx="936000" cy="2674800"/>
          </a:xfrm>
          <a:prstGeom prst="rect">
            <a:avLst/>
          </a:prstGeom>
          <a:solidFill>
            <a:srgbClr val="92D050">
              <a:alpha val="4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715CDC21-8AEF-74F4-6224-BAB715C5ED43}"/>
              </a:ext>
            </a:extLst>
          </p:cNvPr>
          <p:cNvSpPr/>
          <p:nvPr/>
        </p:nvSpPr>
        <p:spPr bwMode="auto">
          <a:xfrm>
            <a:off x="2977979" y="1908429"/>
            <a:ext cx="468000" cy="2674800"/>
          </a:xfrm>
          <a:prstGeom prst="rect">
            <a:avLst/>
          </a:prstGeom>
          <a:solidFill>
            <a:schemeClr val="accent4">
              <a:lumMod val="60000"/>
              <a:lumOff val="4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216DDF62-2D38-4B44-43F6-C88C517C0444}"/>
              </a:ext>
            </a:extLst>
          </p:cNvPr>
          <p:cNvSpPr/>
          <p:nvPr/>
        </p:nvSpPr>
        <p:spPr bwMode="auto">
          <a:xfrm>
            <a:off x="231053" y="1965437"/>
            <a:ext cx="1645920" cy="246888"/>
          </a:xfrm>
          <a:prstGeom prst="rect">
            <a:avLst/>
          </a:prstGeom>
          <a:solidFill>
            <a:schemeClr val="accent4">
              <a:lumMod val="60000"/>
              <a:lumOff val="4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dirty="0">
                <a:solidFill>
                  <a:schemeClr val="tx1">
                    <a:lumMod val="50000"/>
                  </a:schemeClr>
                </a:solidFill>
              </a:rPr>
              <a:t>GPS L1 Minimum Bandwidth</a:t>
            </a:r>
            <a:endParaRPr kumimoji="0" lang="de-CH" sz="1000" b="0" i="0" u="none" strike="noStrike" cap="none" normalizeH="0" baseline="0" dirty="0">
              <a:ln>
                <a:noFill/>
              </a:ln>
              <a:solidFill>
                <a:schemeClr val="tx1">
                  <a:lumMod val="50000"/>
                </a:schemeClr>
              </a:solidFill>
              <a:effectLst/>
            </a:endParaRPr>
          </a:p>
        </p:txBody>
      </p:sp>
      <p:sp>
        <p:nvSpPr>
          <p:cNvPr id="20" name="Rectangle 19">
            <a:extLst>
              <a:ext uri="{FF2B5EF4-FFF2-40B4-BE49-F238E27FC236}">
                <a16:creationId xmlns:a16="http://schemas.microsoft.com/office/drawing/2014/main" id="{28E6E169-6FD0-52DD-97EF-C814723AB207}"/>
              </a:ext>
            </a:extLst>
          </p:cNvPr>
          <p:cNvSpPr/>
          <p:nvPr/>
        </p:nvSpPr>
        <p:spPr bwMode="auto">
          <a:xfrm>
            <a:off x="231053" y="2254773"/>
            <a:ext cx="1645920" cy="246221"/>
          </a:xfrm>
          <a:prstGeom prst="rect">
            <a:avLst/>
          </a:prstGeom>
          <a:solidFill>
            <a:srgbClr val="92D050">
              <a:alpha val="4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lumMod val="50000"/>
                  </a:schemeClr>
                </a:solidFill>
                <a:effectLst/>
                <a:latin typeface="Arial" charset="0"/>
              </a:rPr>
              <a:t>GAL E1 Minimum Bandwidth</a:t>
            </a:r>
            <a:endParaRPr kumimoji="0" lang="de-CH" sz="1000" b="0" i="0" u="none" strike="noStrike" cap="none" normalizeH="0" baseline="0" dirty="0">
              <a:ln>
                <a:noFill/>
              </a:ln>
              <a:solidFill>
                <a:schemeClr val="tx1">
                  <a:lumMod val="50000"/>
                </a:schemeClr>
              </a:solidFill>
              <a:effectLst/>
              <a:latin typeface="Arial" charset="0"/>
            </a:endParaRPr>
          </a:p>
        </p:txBody>
      </p:sp>
      <p:sp>
        <p:nvSpPr>
          <p:cNvPr id="21" name="Rectangle 20">
            <a:extLst>
              <a:ext uri="{FF2B5EF4-FFF2-40B4-BE49-F238E27FC236}">
                <a16:creationId xmlns:a16="http://schemas.microsoft.com/office/drawing/2014/main" id="{40566CED-AFAD-3788-1A22-2D1D25E7C090}"/>
              </a:ext>
            </a:extLst>
          </p:cNvPr>
          <p:cNvSpPr/>
          <p:nvPr/>
        </p:nvSpPr>
        <p:spPr bwMode="auto">
          <a:xfrm>
            <a:off x="6965744" y="1917953"/>
            <a:ext cx="4675401" cy="2674800"/>
          </a:xfrm>
          <a:prstGeom prst="rect">
            <a:avLst/>
          </a:prstGeom>
          <a:solidFill>
            <a:srgbClr val="C1E0FF">
              <a:alpha val="4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6A5072BA-821C-9120-5DAD-6A91F0CFD8D8}"/>
              </a:ext>
            </a:extLst>
          </p:cNvPr>
          <p:cNvSpPr/>
          <p:nvPr/>
        </p:nvSpPr>
        <p:spPr bwMode="auto">
          <a:xfrm>
            <a:off x="9069445" y="1917953"/>
            <a:ext cx="468000" cy="2674800"/>
          </a:xfrm>
          <a:prstGeom prst="rect">
            <a:avLst/>
          </a:prstGeom>
          <a:solidFill>
            <a:schemeClr val="accent6">
              <a:lumMod val="40000"/>
              <a:lumOff val="6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B515E931-5946-6E13-797C-EE17651D60EC}"/>
              </a:ext>
            </a:extLst>
          </p:cNvPr>
          <p:cNvSpPr/>
          <p:nvPr/>
        </p:nvSpPr>
        <p:spPr bwMode="auto">
          <a:xfrm>
            <a:off x="6326010" y="1957807"/>
            <a:ext cx="1748902" cy="246221"/>
          </a:xfrm>
          <a:prstGeom prst="rect">
            <a:avLst/>
          </a:prstGeom>
          <a:solidFill>
            <a:schemeClr val="accent6">
              <a:lumMod val="40000"/>
              <a:lumOff val="6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dirty="0">
                <a:solidFill>
                  <a:schemeClr val="tx1">
                    <a:lumMod val="50000"/>
                  </a:schemeClr>
                </a:solidFill>
              </a:rPr>
              <a:t>GPS L2C Minimum Bandwidth</a:t>
            </a:r>
            <a:endParaRPr kumimoji="0" lang="de-CH" sz="1000" b="0" i="0" u="none" strike="noStrike" cap="none" normalizeH="0" baseline="0" dirty="0">
              <a:ln>
                <a:noFill/>
              </a:ln>
              <a:solidFill>
                <a:schemeClr val="tx1">
                  <a:lumMod val="50000"/>
                </a:schemeClr>
              </a:solidFill>
              <a:effectLst/>
            </a:endParaRPr>
          </a:p>
        </p:txBody>
      </p:sp>
      <p:sp>
        <p:nvSpPr>
          <p:cNvPr id="24" name="Rectangle 23">
            <a:extLst>
              <a:ext uri="{FF2B5EF4-FFF2-40B4-BE49-F238E27FC236}">
                <a16:creationId xmlns:a16="http://schemas.microsoft.com/office/drawing/2014/main" id="{BC29D198-42C1-F2FE-9F76-C8EAC9A57AFD}"/>
              </a:ext>
            </a:extLst>
          </p:cNvPr>
          <p:cNvSpPr/>
          <p:nvPr/>
        </p:nvSpPr>
        <p:spPr bwMode="auto">
          <a:xfrm>
            <a:off x="6315053" y="2277761"/>
            <a:ext cx="1759859" cy="246221"/>
          </a:xfrm>
          <a:prstGeom prst="rect">
            <a:avLst/>
          </a:prstGeom>
          <a:solidFill>
            <a:srgbClr val="C1E0FF">
              <a:alpha val="6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dirty="0">
                <a:solidFill>
                  <a:schemeClr val="tx1">
                    <a:lumMod val="50000"/>
                  </a:schemeClr>
                </a:solidFill>
              </a:rPr>
              <a:t>GPS L2P Minimum Bandwidth</a:t>
            </a:r>
            <a:endParaRPr kumimoji="0" lang="de-CH" sz="1000" b="0" i="0" u="none" strike="noStrike" cap="none" normalizeH="0" baseline="0" dirty="0">
              <a:ln>
                <a:noFill/>
              </a:ln>
              <a:solidFill>
                <a:schemeClr val="tx1">
                  <a:lumMod val="50000"/>
                </a:schemeClr>
              </a:solidFill>
              <a:effectLst/>
            </a:endParaRPr>
          </a:p>
        </p:txBody>
      </p:sp>
      <p:pic>
        <p:nvPicPr>
          <p:cNvPr id="4" name="Picture 3" descr="Navy umbrella">
            <a:extLst>
              <a:ext uri="{FF2B5EF4-FFF2-40B4-BE49-F238E27FC236}">
                <a16:creationId xmlns:a16="http://schemas.microsoft.com/office/drawing/2014/main" id="{365E9DB1-E5F3-3389-D7FD-1F0DD7DD84CD}"/>
              </a:ext>
            </a:extLst>
          </p:cNvPr>
          <p:cNvPicPr>
            <a:picLocks noChangeAspect="1"/>
          </p:cNvPicPr>
          <p:nvPr/>
        </p:nvPicPr>
        <p:blipFill>
          <a:blip r:embed="rId6"/>
          <a:stretch>
            <a:fillRect/>
          </a:stretch>
        </p:blipFill>
        <p:spPr>
          <a:xfrm>
            <a:off x="10529888" y="228309"/>
            <a:ext cx="1421896" cy="945924"/>
          </a:xfrm>
          <a:prstGeom prst="rect">
            <a:avLst/>
          </a:prstGeom>
        </p:spPr>
      </p:pic>
    </p:spTree>
    <p:extLst>
      <p:ext uri="{BB962C8B-B14F-4D97-AF65-F5344CB8AC3E}">
        <p14:creationId xmlns:p14="http://schemas.microsoft.com/office/powerpoint/2010/main" val="1688844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17C4DE-3C18-4F82-C782-7E077BCD1C0B}"/>
              </a:ext>
            </a:extLst>
          </p:cNvPr>
          <p:cNvSpPr>
            <a:spLocks noGrp="1"/>
          </p:cNvSpPr>
          <p:nvPr>
            <p:ph type="title"/>
          </p:nvPr>
        </p:nvSpPr>
        <p:spPr/>
        <p:txBody>
          <a:bodyPr/>
          <a:lstStyle/>
          <a:p>
            <a:r>
              <a:rPr lang="en-US" dirty="0"/>
              <a:t>Tracking Performance</a:t>
            </a:r>
            <a:endParaRPr lang="en-CH" dirty="0"/>
          </a:p>
        </p:txBody>
      </p:sp>
      <p:sp>
        <p:nvSpPr>
          <p:cNvPr id="5" name="Footer Placeholder 4">
            <a:extLst>
              <a:ext uri="{FF2B5EF4-FFF2-40B4-BE49-F238E27FC236}">
                <a16:creationId xmlns:a16="http://schemas.microsoft.com/office/drawing/2014/main" id="{25BF41FF-2E8F-1E15-24A6-6028005841AB}"/>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2" name="Picture 1">
            <a:extLst>
              <a:ext uri="{FF2B5EF4-FFF2-40B4-BE49-F238E27FC236}">
                <a16:creationId xmlns:a16="http://schemas.microsoft.com/office/drawing/2014/main" id="{2FE6E645-10ED-4C24-E44A-D313DF160282}"/>
              </a:ext>
            </a:extLst>
          </p:cNvPr>
          <p:cNvPicPr>
            <a:picLocks noChangeAspect="1"/>
          </p:cNvPicPr>
          <p:nvPr/>
        </p:nvPicPr>
        <p:blipFill>
          <a:blip r:embed="rId2"/>
          <a:stretch>
            <a:fillRect/>
          </a:stretch>
        </p:blipFill>
        <p:spPr>
          <a:xfrm>
            <a:off x="609600" y="954555"/>
            <a:ext cx="4791504" cy="2880000"/>
          </a:xfrm>
          <a:prstGeom prst="rect">
            <a:avLst/>
          </a:prstGeom>
        </p:spPr>
      </p:pic>
      <p:pic>
        <p:nvPicPr>
          <p:cNvPr id="4" name="Picture 3">
            <a:extLst>
              <a:ext uri="{FF2B5EF4-FFF2-40B4-BE49-F238E27FC236}">
                <a16:creationId xmlns:a16="http://schemas.microsoft.com/office/drawing/2014/main" id="{B7016D79-154F-7851-B5E8-BBBA04DFE86F}"/>
              </a:ext>
            </a:extLst>
          </p:cNvPr>
          <p:cNvPicPr>
            <a:picLocks noChangeAspect="1"/>
          </p:cNvPicPr>
          <p:nvPr/>
        </p:nvPicPr>
        <p:blipFill>
          <a:blip r:embed="rId3"/>
          <a:stretch>
            <a:fillRect/>
          </a:stretch>
        </p:blipFill>
        <p:spPr>
          <a:xfrm>
            <a:off x="5513478" y="954555"/>
            <a:ext cx="4791504" cy="2880000"/>
          </a:xfrm>
          <a:prstGeom prst="rect">
            <a:avLst/>
          </a:prstGeom>
        </p:spPr>
      </p:pic>
      <p:pic>
        <p:nvPicPr>
          <p:cNvPr id="6" name="Picture 5">
            <a:extLst>
              <a:ext uri="{FF2B5EF4-FFF2-40B4-BE49-F238E27FC236}">
                <a16:creationId xmlns:a16="http://schemas.microsoft.com/office/drawing/2014/main" id="{21AE5770-CF99-198B-B889-F3320DCB6101}"/>
              </a:ext>
            </a:extLst>
          </p:cNvPr>
          <p:cNvPicPr>
            <a:picLocks noChangeAspect="1"/>
          </p:cNvPicPr>
          <p:nvPr/>
        </p:nvPicPr>
        <p:blipFill>
          <a:blip r:embed="rId4"/>
          <a:stretch>
            <a:fillRect/>
          </a:stretch>
        </p:blipFill>
        <p:spPr>
          <a:xfrm>
            <a:off x="609600" y="3875366"/>
            <a:ext cx="4791504" cy="2880000"/>
          </a:xfrm>
          <a:prstGeom prst="rect">
            <a:avLst/>
          </a:prstGeom>
        </p:spPr>
      </p:pic>
      <p:pic>
        <p:nvPicPr>
          <p:cNvPr id="7" name="Picture 6">
            <a:extLst>
              <a:ext uri="{FF2B5EF4-FFF2-40B4-BE49-F238E27FC236}">
                <a16:creationId xmlns:a16="http://schemas.microsoft.com/office/drawing/2014/main" id="{9AEBE12B-405E-47C6-10D0-A7E43E9CA428}"/>
              </a:ext>
            </a:extLst>
          </p:cNvPr>
          <p:cNvPicPr>
            <a:picLocks noChangeAspect="1"/>
          </p:cNvPicPr>
          <p:nvPr/>
        </p:nvPicPr>
        <p:blipFill>
          <a:blip r:embed="rId5"/>
          <a:stretch>
            <a:fillRect/>
          </a:stretch>
        </p:blipFill>
        <p:spPr>
          <a:xfrm>
            <a:off x="5519849" y="3875366"/>
            <a:ext cx="4785133" cy="2880000"/>
          </a:xfrm>
          <a:prstGeom prst="rect">
            <a:avLst/>
          </a:prstGeom>
        </p:spPr>
      </p:pic>
    </p:spTree>
    <p:extLst>
      <p:ext uri="{BB962C8B-B14F-4D97-AF65-F5344CB8AC3E}">
        <p14:creationId xmlns:p14="http://schemas.microsoft.com/office/powerpoint/2010/main" val="130150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A666-7E32-47CA-A9ED-BF97FEBFF6D0}"/>
              </a:ext>
            </a:extLst>
          </p:cNvPr>
          <p:cNvSpPr>
            <a:spLocks noGrp="1"/>
          </p:cNvSpPr>
          <p:nvPr>
            <p:ph type="title"/>
          </p:nvPr>
        </p:nvSpPr>
        <p:spPr/>
        <p:txBody>
          <a:bodyPr/>
          <a:lstStyle/>
          <a:p>
            <a:r>
              <a:rPr lang="en-US" dirty="0"/>
              <a:t>Flagged Loss of Lock </a:t>
            </a:r>
          </a:p>
        </p:txBody>
      </p:sp>
      <p:sp>
        <p:nvSpPr>
          <p:cNvPr id="8" name="TextBox 7">
            <a:extLst>
              <a:ext uri="{FF2B5EF4-FFF2-40B4-BE49-F238E27FC236}">
                <a16:creationId xmlns:a16="http://schemas.microsoft.com/office/drawing/2014/main" id="{EA27ABF5-226A-4B70-A685-01974A112865}"/>
              </a:ext>
            </a:extLst>
          </p:cNvPr>
          <p:cNvSpPr txBox="1"/>
          <p:nvPr/>
        </p:nvSpPr>
        <p:spPr>
          <a:xfrm>
            <a:off x="440258" y="5414759"/>
            <a:ext cx="3203312" cy="400110"/>
          </a:xfrm>
          <a:prstGeom prst="rect">
            <a:avLst/>
          </a:prstGeom>
          <a:noFill/>
        </p:spPr>
        <p:txBody>
          <a:bodyPr wrap="square" rtlCol="0">
            <a:spAutoFit/>
          </a:bodyPr>
          <a:lstStyle/>
          <a:p>
            <a:pPr algn="ctr"/>
            <a:r>
              <a:rPr lang="en-US" sz="2000" b="1" dirty="0">
                <a:solidFill>
                  <a:schemeClr val="accent4"/>
                </a:solidFill>
              </a:rPr>
              <a:t>No Interference</a:t>
            </a:r>
            <a:endParaRPr lang="de-CH" sz="2000" b="1" dirty="0">
              <a:solidFill>
                <a:schemeClr val="accent4"/>
              </a:solidFill>
            </a:endParaRPr>
          </a:p>
        </p:txBody>
      </p:sp>
      <p:sp>
        <p:nvSpPr>
          <p:cNvPr id="17" name="TextBox 16">
            <a:extLst>
              <a:ext uri="{FF2B5EF4-FFF2-40B4-BE49-F238E27FC236}">
                <a16:creationId xmlns:a16="http://schemas.microsoft.com/office/drawing/2014/main" id="{AF138A0F-DBF4-449A-A46E-CCE067D26698}"/>
              </a:ext>
            </a:extLst>
          </p:cNvPr>
          <p:cNvSpPr txBox="1"/>
          <p:nvPr/>
        </p:nvSpPr>
        <p:spPr>
          <a:xfrm>
            <a:off x="4955861" y="5417425"/>
            <a:ext cx="2276584" cy="400110"/>
          </a:xfrm>
          <a:prstGeom prst="rect">
            <a:avLst/>
          </a:prstGeom>
          <a:noFill/>
        </p:spPr>
        <p:txBody>
          <a:bodyPr wrap="none" rtlCol="0">
            <a:spAutoFit/>
          </a:bodyPr>
          <a:lstStyle/>
          <a:p>
            <a:pPr algn="ctr"/>
            <a:r>
              <a:rPr lang="en-US" sz="2000" b="1" kern="0" dirty="0">
                <a:solidFill>
                  <a:schemeClr val="accent6"/>
                </a:solidFill>
                <a:latin typeface="+mj-lt"/>
                <a:ea typeface="+mj-ea"/>
                <a:cs typeface="+mj-cs"/>
              </a:rPr>
              <a:t>With Interference</a:t>
            </a:r>
            <a:endParaRPr lang="de-CH" sz="2000" b="1" kern="0" dirty="0">
              <a:solidFill>
                <a:schemeClr val="accent6"/>
              </a:solidFill>
              <a:latin typeface="+mj-lt"/>
              <a:ea typeface="+mj-ea"/>
              <a:cs typeface="+mj-cs"/>
            </a:endParaRPr>
          </a:p>
        </p:txBody>
      </p:sp>
      <p:sp>
        <p:nvSpPr>
          <p:cNvPr id="18" name="TextBox 17">
            <a:extLst>
              <a:ext uri="{FF2B5EF4-FFF2-40B4-BE49-F238E27FC236}">
                <a16:creationId xmlns:a16="http://schemas.microsoft.com/office/drawing/2014/main" id="{5C03613B-D6DA-49D7-91CC-689FA3A2670E}"/>
              </a:ext>
            </a:extLst>
          </p:cNvPr>
          <p:cNvSpPr txBox="1"/>
          <p:nvPr/>
        </p:nvSpPr>
        <p:spPr>
          <a:xfrm>
            <a:off x="8307712" y="5421475"/>
            <a:ext cx="3553537" cy="400110"/>
          </a:xfrm>
          <a:prstGeom prst="rect">
            <a:avLst/>
          </a:prstGeom>
          <a:noFill/>
        </p:spPr>
        <p:txBody>
          <a:bodyPr wrap="none" rtlCol="0">
            <a:spAutoFit/>
          </a:bodyPr>
          <a:lstStyle/>
          <a:p>
            <a:pPr algn="ctr"/>
            <a:r>
              <a:rPr lang="en-US" sz="2000" b="1" dirty="0">
                <a:solidFill>
                  <a:schemeClr val="accent5"/>
                </a:solidFill>
              </a:rPr>
              <a:t>With Interference Mitigation</a:t>
            </a:r>
            <a:endParaRPr lang="de-CH" sz="2000" b="1" dirty="0">
              <a:solidFill>
                <a:schemeClr val="accent5"/>
              </a:solidFill>
            </a:endParaRPr>
          </a:p>
        </p:txBody>
      </p:sp>
      <p:pic>
        <p:nvPicPr>
          <p:cNvPr id="15" name="Picture 4" descr="Availability, available, clock, whole day icon">
            <a:extLst>
              <a:ext uri="{FF2B5EF4-FFF2-40B4-BE49-F238E27FC236}">
                <a16:creationId xmlns:a16="http://schemas.microsoft.com/office/drawing/2014/main" id="{DD0BC483-7864-473A-9FB9-216DEF0F4C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28453" y="38410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Black Check Mark png download - 1600*1600 - Free Transparent Check ...">
            <a:extLst>
              <a:ext uri="{FF2B5EF4-FFF2-40B4-BE49-F238E27FC236}">
                <a16:creationId xmlns:a16="http://schemas.microsoft.com/office/drawing/2014/main" id="{78DEA3C5-87A4-41FE-BC9D-2B47954F88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88864" y="38410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persons face&#10;&#10;Description automatically generated">
            <a:extLst>
              <a:ext uri="{FF2B5EF4-FFF2-40B4-BE49-F238E27FC236}">
                <a16:creationId xmlns:a16="http://schemas.microsoft.com/office/drawing/2014/main" id="{22E60650-5964-4571-8A07-86F7528D121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177" y="1522602"/>
            <a:ext cx="4059474" cy="3840480"/>
          </a:xfrm>
          <a:prstGeom prst="rect">
            <a:avLst/>
          </a:prstGeom>
        </p:spPr>
      </p:pic>
      <p:pic>
        <p:nvPicPr>
          <p:cNvPr id="16" name="Picture 15" descr="A close up of a logo&#10;&#10;Description automatically generated">
            <a:extLst>
              <a:ext uri="{FF2B5EF4-FFF2-40B4-BE49-F238E27FC236}">
                <a16:creationId xmlns:a16="http://schemas.microsoft.com/office/drawing/2014/main" id="{995D01DB-3C2E-42CC-B1BE-4772BC7D11E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65596" y="1513581"/>
            <a:ext cx="4057115" cy="3840480"/>
          </a:xfrm>
          <a:prstGeom prst="rect">
            <a:avLst/>
          </a:prstGeom>
        </p:spPr>
      </p:pic>
      <p:pic>
        <p:nvPicPr>
          <p:cNvPr id="20" name="Picture 19" descr="A close up of a logo&#10;&#10;Description automatically generated">
            <a:extLst>
              <a:ext uri="{FF2B5EF4-FFF2-40B4-BE49-F238E27FC236}">
                <a16:creationId xmlns:a16="http://schemas.microsoft.com/office/drawing/2014/main" id="{C046A7B4-79EB-45C1-85C5-B2E9D15236A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42945" y="1522602"/>
            <a:ext cx="4057115" cy="3840480"/>
          </a:xfrm>
          <a:prstGeom prst="rect">
            <a:avLst/>
          </a:prstGeom>
        </p:spPr>
      </p:pic>
      <p:sp>
        <p:nvSpPr>
          <p:cNvPr id="3" name="Footer Placeholder 2">
            <a:extLst>
              <a:ext uri="{FF2B5EF4-FFF2-40B4-BE49-F238E27FC236}">
                <a16:creationId xmlns:a16="http://schemas.microsoft.com/office/drawing/2014/main" id="{2A4D68EF-9510-40F0-8D11-CFFA45EA13BD}"/>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65452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1A0BA7-A580-E775-A3BB-8EB36C154BFE}"/>
              </a:ext>
            </a:extLst>
          </p:cNvPr>
          <p:cNvSpPr>
            <a:spLocks noGrp="1"/>
          </p:cNvSpPr>
          <p:nvPr>
            <p:ph type="title"/>
          </p:nvPr>
        </p:nvSpPr>
        <p:spPr/>
        <p:txBody>
          <a:bodyPr/>
          <a:lstStyle/>
          <a:p>
            <a:r>
              <a:rPr lang="en-US" dirty="0"/>
              <a:t>Signal to Noise Ratio  (SNR)</a:t>
            </a:r>
            <a:endParaRPr lang="en-CH" dirty="0"/>
          </a:p>
        </p:txBody>
      </p:sp>
      <p:sp>
        <p:nvSpPr>
          <p:cNvPr id="5" name="Footer Placeholder 4">
            <a:extLst>
              <a:ext uri="{FF2B5EF4-FFF2-40B4-BE49-F238E27FC236}">
                <a16:creationId xmlns:a16="http://schemas.microsoft.com/office/drawing/2014/main" id="{E0A22EA8-D41E-2585-8083-EF2B6B62872C}"/>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11" name="Picture 10">
            <a:extLst>
              <a:ext uri="{FF2B5EF4-FFF2-40B4-BE49-F238E27FC236}">
                <a16:creationId xmlns:a16="http://schemas.microsoft.com/office/drawing/2014/main" id="{BC24B905-B34B-5984-CF18-9F7389DA08B5}"/>
              </a:ext>
            </a:extLst>
          </p:cNvPr>
          <p:cNvPicPr>
            <a:picLocks noChangeAspect="1"/>
          </p:cNvPicPr>
          <p:nvPr/>
        </p:nvPicPr>
        <p:blipFill>
          <a:blip r:embed="rId3"/>
          <a:stretch>
            <a:fillRect/>
          </a:stretch>
        </p:blipFill>
        <p:spPr>
          <a:xfrm>
            <a:off x="2202903" y="1242205"/>
            <a:ext cx="7786194" cy="4680000"/>
          </a:xfrm>
          <a:prstGeom prst="rect">
            <a:avLst/>
          </a:prstGeom>
        </p:spPr>
      </p:pic>
      <p:cxnSp>
        <p:nvCxnSpPr>
          <p:cNvPr id="15" name="Straight Arrow Connector 14">
            <a:extLst>
              <a:ext uri="{FF2B5EF4-FFF2-40B4-BE49-F238E27FC236}">
                <a16:creationId xmlns:a16="http://schemas.microsoft.com/office/drawing/2014/main" id="{1D10C472-B899-D066-47CC-312283C27ADB}"/>
              </a:ext>
            </a:extLst>
          </p:cNvPr>
          <p:cNvCxnSpPr>
            <a:cxnSpLocks/>
          </p:cNvCxnSpPr>
          <p:nvPr/>
        </p:nvCxnSpPr>
        <p:spPr bwMode="auto">
          <a:xfrm>
            <a:off x="3883842" y="2414314"/>
            <a:ext cx="0" cy="622256"/>
          </a:xfrm>
          <a:prstGeom prst="straightConnector1">
            <a:avLst/>
          </a:prstGeom>
          <a:noFill/>
          <a:ln w="28575"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EA7BA5D1-C9F6-879A-BCEC-CA3707933BBA}"/>
              </a:ext>
            </a:extLst>
          </p:cNvPr>
          <p:cNvSpPr txBox="1"/>
          <p:nvPr/>
        </p:nvSpPr>
        <p:spPr>
          <a:xfrm>
            <a:off x="3138540" y="1708572"/>
            <a:ext cx="1775084" cy="338554"/>
          </a:xfrm>
          <a:prstGeom prst="rect">
            <a:avLst/>
          </a:prstGeom>
          <a:noFill/>
        </p:spPr>
        <p:txBody>
          <a:bodyPr wrap="square" rtlCol="0">
            <a:spAutoFit/>
          </a:bodyPr>
          <a:lstStyle/>
          <a:p>
            <a:pPr algn="ctr"/>
            <a:r>
              <a:rPr lang="en-US" sz="1600" b="1" dirty="0">
                <a:solidFill>
                  <a:srgbClr val="FF0000"/>
                </a:solidFill>
              </a:rPr>
              <a:t>Drop of 4.2 dB</a:t>
            </a:r>
            <a:endParaRPr lang="de-CH" sz="1600" b="1" dirty="0">
              <a:solidFill>
                <a:srgbClr val="FF0000"/>
              </a:solidFill>
            </a:endParaRPr>
          </a:p>
        </p:txBody>
      </p:sp>
      <p:sp>
        <p:nvSpPr>
          <p:cNvPr id="24" name="TextBox 23">
            <a:extLst>
              <a:ext uri="{FF2B5EF4-FFF2-40B4-BE49-F238E27FC236}">
                <a16:creationId xmlns:a16="http://schemas.microsoft.com/office/drawing/2014/main" id="{E128A910-8276-C926-246B-CFA821EC0D92}"/>
              </a:ext>
            </a:extLst>
          </p:cNvPr>
          <p:cNvSpPr txBox="1"/>
          <p:nvPr/>
        </p:nvSpPr>
        <p:spPr>
          <a:xfrm>
            <a:off x="5357539" y="1708940"/>
            <a:ext cx="1878715" cy="338554"/>
          </a:xfrm>
          <a:prstGeom prst="rect">
            <a:avLst/>
          </a:prstGeom>
          <a:noFill/>
        </p:spPr>
        <p:txBody>
          <a:bodyPr wrap="square" rtlCol="0">
            <a:spAutoFit/>
          </a:bodyPr>
          <a:lstStyle/>
          <a:p>
            <a:pPr algn="ctr"/>
            <a:r>
              <a:rPr lang="en-US" sz="1600" b="1" dirty="0">
                <a:solidFill>
                  <a:srgbClr val="FF0000"/>
                </a:solidFill>
              </a:rPr>
              <a:t>Drop of 11.2 dB</a:t>
            </a:r>
            <a:endParaRPr lang="de-CH" sz="1600" b="1" dirty="0">
              <a:solidFill>
                <a:srgbClr val="FF0000"/>
              </a:solidFill>
            </a:endParaRPr>
          </a:p>
        </p:txBody>
      </p:sp>
      <p:cxnSp>
        <p:nvCxnSpPr>
          <p:cNvPr id="25" name="Straight Arrow Connector 24">
            <a:extLst>
              <a:ext uri="{FF2B5EF4-FFF2-40B4-BE49-F238E27FC236}">
                <a16:creationId xmlns:a16="http://schemas.microsoft.com/office/drawing/2014/main" id="{AF391518-CD9F-1F3F-FD06-D2C52F6C6914}"/>
              </a:ext>
            </a:extLst>
          </p:cNvPr>
          <p:cNvCxnSpPr>
            <a:cxnSpLocks/>
          </p:cNvCxnSpPr>
          <p:nvPr/>
        </p:nvCxnSpPr>
        <p:spPr bwMode="auto">
          <a:xfrm>
            <a:off x="6180057" y="2494407"/>
            <a:ext cx="0" cy="1654997"/>
          </a:xfrm>
          <a:prstGeom prst="straightConnector1">
            <a:avLst/>
          </a:prstGeom>
          <a:noFill/>
          <a:ln w="28575"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CD15CE14-D131-8B3C-8D73-9C370E0EFE2D}"/>
              </a:ext>
            </a:extLst>
          </p:cNvPr>
          <p:cNvSpPr txBox="1"/>
          <p:nvPr/>
        </p:nvSpPr>
        <p:spPr>
          <a:xfrm>
            <a:off x="7648382" y="1714672"/>
            <a:ext cx="1878715" cy="338554"/>
          </a:xfrm>
          <a:prstGeom prst="rect">
            <a:avLst/>
          </a:prstGeom>
          <a:noFill/>
        </p:spPr>
        <p:txBody>
          <a:bodyPr wrap="square" rtlCol="0">
            <a:spAutoFit/>
          </a:bodyPr>
          <a:lstStyle/>
          <a:p>
            <a:pPr algn="ctr"/>
            <a:r>
              <a:rPr lang="en-US" sz="1600" b="1" dirty="0">
                <a:solidFill>
                  <a:srgbClr val="FF0000"/>
                </a:solidFill>
              </a:rPr>
              <a:t>Drop of 8.9 dB</a:t>
            </a:r>
            <a:endParaRPr lang="de-CH" sz="1600" b="1" dirty="0">
              <a:solidFill>
                <a:srgbClr val="FF0000"/>
              </a:solidFill>
            </a:endParaRPr>
          </a:p>
        </p:txBody>
      </p:sp>
      <p:cxnSp>
        <p:nvCxnSpPr>
          <p:cNvPr id="30" name="Straight Arrow Connector 29">
            <a:extLst>
              <a:ext uri="{FF2B5EF4-FFF2-40B4-BE49-F238E27FC236}">
                <a16:creationId xmlns:a16="http://schemas.microsoft.com/office/drawing/2014/main" id="{FB545368-A60A-9BA2-2EFF-D0176D97BF4A}"/>
              </a:ext>
            </a:extLst>
          </p:cNvPr>
          <p:cNvCxnSpPr>
            <a:cxnSpLocks/>
          </p:cNvCxnSpPr>
          <p:nvPr/>
        </p:nvCxnSpPr>
        <p:spPr bwMode="auto">
          <a:xfrm>
            <a:off x="8471916" y="2271995"/>
            <a:ext cx="0" cy="1311945"/>
          </a:xfrm>
          <a:prstGeom prst="straightConnector1">
            <a:avLst/>
          </a:prstGeom>
          <a:noFill/>
          <a:ln w="28575" cap="flat" cmpd="sng" algn="ctr">
            <a:solidFill>
              <a:srgbClr val="FF0000"/>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12056ADA-953C-41C1-D450-2724ADF82260}"/>
              </a:ext>
            </a:extLst>
          </p:cNvPr>
          <p:cNvSpPr txBox="1"/>
          <p:nvPr/>
        </p:nvSpPr>
        <p:spPr>
          <a:xfrm>
            <a:off x="3138540" y="1979516"/>
            <a:ext cx="1775084" cy="338554"/>
          </a:xfrm>
          <a:prstGeom prst="rect">
            <a:avLst/>
          </a:prstGeom>
          <a:noFill/>
        </p:spPr>
        <p:txBody>
          <a:bodyPr wrap="square" rtlCol="0">
            <a:spAutoFit/>
          </a:bodyPr>
          <a:lstStyle/>
          <a:p>
            <a:pPr algn="ctr"/>
            <a:r>
              <a:rPr lang="en-US" sz="1600" b="1" dirty="0">
                <a:solidFill>
                  <a:srgbClr val="0000FF"/>
                </a:solidFill>
              </a:rPr>
              <a:t>Gain of 4 dB</a:t>
            </a:r>
            <a:endParaRPr lang="de-CH" sz="1600" b="1" dirty="0">
              <a:solidFill>
                <a:srgbClr val="0000FF"/>
              </a:solidFill>
            </a:endParaRPr>
          </a:p>
        </p:txBody>
      </p:sp>
      <p:cxnSp>
        <p:nvCxnSpPr>
          <p:cNvPr id="36" name="Straight Arrow Connector 35">
            <a:extLst>
              <a:ext uri="{FF2B5EF4-FFF2-40B4-BE49-F238E27FC236}">
                <a16:creationId xmlns:a16="http://schemas.microsoft.com/office/drawing/2014/main" id="{F5B16CC5-7E3E-4442-66AE-7864E3CCA393}"/>
              </a:ext>
            </a:extLst>
          </p:cNvPr>
          <p:cNvCxnSpPr>
            <a:cxnSpLocks/>
          </p:cNvCxnSpPr>
          <p:nvPr/>
        </p:nvCxnSpPr>
        <p:spPr bwMode="auto">
          <a:xfrm>
            <a:off x="4163242" y="2453640"/>
            <a:ext cx="0" cy="582930"/>
          </a:xfrm>
          <a:prstGeom prst="straightConnector1">
            <a:avLst/>
          </a:prstGeom>
          <a:noFill/>
          <a:ln w="28575" cap="flat" cmpd="sng" algn="ctr">
            <a:solidFill>
              <a:srgbClr val="0000FF"/>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a:extLst>
              <a:ext uri="{FF2B5EF4-FFF2-40B4-BE49-F238E27FC236}">
                <a16:creationId xmlns:a16="http://schemas.microsoft.com/office/drawing/2014/main" id="{F9E1AB4C-DF8D-7C42-5CDF-0976E60580E2}"/>
              </a:ext>
            </a:extLst>
          </p:cNvPr>
          <p:cNvSpPr txBox="1"/>
          <p:nvPr/>
        </p:nvSpPr>
        <p:spPr>
          <a:xfrm>
            <a:off x="5380636" y="1979516"/>
            <a:ext cx="1878715" cy="338554"/>
          </a:xfrm>
          <a:prstGeom prst="rect">
            <a:avLst/>
          </a:prstGeom>
          <a:noFill/>
        </p:spPr>
        <p:txBody>
          <a:bodyPr wrap="square" rtlCol="0">
            <a:spAutoFit/>
          </a:bodyPr>
          <a:lstStyle/>
          <a:p>
            <a:pPr algn="ctr"/>
            <a:r>
              <a:rPr lang="en-US" sz="1600" b="1" dirty="0">
                <a:solidFill>
                  <a:srgbClr val="0000FF"/>
                </a:solidFill>
              </a:rPr>
              <a:t>Gain of 10.7 dB</a:t>
            </a:r>
            <a:endParaRPr lang="de-CH" sz="1600" b="1" dirty="0">
              <a:solidFill>
                <a:srgbClr val="0000FF"/>
              </a:solidFill>
            </a:endParaRPr>
          </a:p>
        </p:txBody>
      </p:sp>
      <p:cxnSp>
        <p:nvCxnSpPr>
          <p:cNvPr id="39" name="Straight Arrow Connector 38">
            <a:extLst>
              <a:ext uri="{FF2B5EF4-FFF2-40B4-BE49-F238E27FC236}">
                <a16:creationId xmlns:a16="http://schemas.microsoft.com/office/drawing/2014/main" id="{8997B7EF-7BEB-29FC-7E22-89D4B67A9B9D}"/>
              </a:ext>
            </a:extLst>
          </p:cNvPr>
          <p:cNvCxnSpPr>
            <a:cxnSpLocks/>
          </p:cNvCxnSpPr>
          <p:nvPr/>
        </p:nvCxnSpPr>
        <p:spPr bwMode="auto">
          <a:xfrm>
            <a:off x="6413737" y="2569845"/>
            <a:ext cx="0" cy="1579558"/>
          </a:xfrm>
          <a:prstGeom prst="straightConnector1">
            <a:avLst/>
          </a:prstGeom>
          <a:noFill/>
          <a:ln w="28575" cap="flat" cmpd="sng" algn="ctr">
            <a:solidFill>
              <a:srgbClr val="0000FF"/>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A5380C57-91F2-C8DF-0F44-BF7B2C85786D}"/>
              </a:ext>
            </a:extLst>
          </p:cNvPr>
          <p:cNvSpPr txBox="1"/>
          <p:nvPr/>
        </p:nvSpPr>
        <p:spPr>
          <a:xfrm>
            <a:off x="7648382" y="1962795"/>
            <a:ext cx="1878715" cy="338554"/>
          </a:xfrm>
          <a:prstGeom prst="rect">
            <a:avLst/>
          </a:prstGeom>
          <a:noFill/>
        </p:spPr>
        <p:txBody>
          <a:bodyPr wrap="square" rtlCol="0">
            <a:spAutoFit/>
          </a:bodyPr>
          <a:lstStyle/>
          <a:p>
            <a:pPr algn="ctr"/>
            <a:r>
              <a:rPr lang="en-US" sz="1600" b="1" dirty="0">
                <a:solidFill>
                  <a:srgbClr val="0000FF"/>
                </a:solidFill>
              </a:rPr>
              <a:t>Gain of 8.6 dB</a:t>
            </a:r>
            <a:endParaRPr lang="de-CH" sz="1600" b="1" dirty="0">
              <a:solidFill>
                <a:srgbClr val="0000FF"/>
              </a:solidFill>
            </a:endParaRPr>
          </a:p>
        </p:txBody>
      </p:sp>
      <p:cxnSp>
        <p:nvCxnSpPr>
          <p:cNvPr id="42" name="Straight Arrow Connector 41">
            <a:extLst>
              <a:ext uri="{FF2B5EF4-FFF2-40B4-BE49-F238E27FC236}">
                <a16:creationId xmlns:a16="http://schemas.microsoft.com/office/drawing/2014/main" id="{729CDE2F-2A57-0FBE-5BA7-33AAA1EEEE72}"/>
              </a:ext>
            </a:extLst>
          </p:cNvPr>
          <p:cNvCxnSpPr>
            <a:cxnSpLocks/>
          </p:cNvCxnSpPr>
          <p:nvPr/>
        </p:nvCxnSpPr>
        <p:spPr bwMode="auto">
          <a:xfrm>
            <a:off x="8691372" y="2320290"/>
            <a:ext cx="0" cy="1263650"/>
          </a:xfrm>
          <a:prstGeom prst="straightConnector1">
            <a:avLst/>
          </a:prstGeom>
          <a:noFill/>
          <a:ln w="28575" cap="flat" cmpd="sng" algn="ctr">
            <a:solidFill>
              <a:srgbClr val="0000FF"/>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5091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9" grpId="0"/>
      <p:bldP spid="35" grpId="0"/>
      <p:bldP spid="38"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018E81-4B5E-44D2-BBB7-6929531603D0}"/>
              </a:ext>
            </a:extLst>
          </p:cNvPr>
          <p:cNvSpPr>
            <a:spLocks noGrp="1"/>
          </p:cNvSpPr>
          <p:nvPr>
            <p:ph type="title"/>
          </p:nvPr>
        </p:nvSpPr>
        <p:spPr/>
        <p:txBody>
          <a:bodyPr/>
          <a:lstStyle/>
          <a:p>
            <a:r>
              <a:rPr lang="en-US" dirty="0"/>
              <a:t>RTK Solution (Baseline 15 Km)</a:t>
            </a:r>
          </a:p>
        </p:txBody>
      </p:sp>
      <p:pic>
        <p:nvPicPr>
          <p:cNvPr id="6" name="Picture 5">
            <a:extLst>
              <a:ext uri="{FF2B5EF4-FFF2-40B4-BE49-F238E27FC236}">
                <a16:creationId xmlns:a16="http://schemas.microsoft.com/office/drawing/2014/main" id="{00E2F368-D544-4E00-B40B-F5B00EE23A93}"/>
              </a:ext>
            </a:extLst>
          </p:cNvPr>
          <p:cNvPicPr>
            <a:picLocks noChangeAspect="1"/>
          </p:cNvPicPr>
          <p:nvPr/>
        </p:nvPicPr>
        <p:blipFill>
          <a:blip r:embed="rId2"/>
          <a:stretch>
            <a:fillRect/>
          </a:stretch>
        </p:blipFill>
        <p:spPr>
          <a:xfrm>
            <a:off x="4074407" y="1389379"/>
            <a:ext cx="4749658" cy="4937760"/>
          </a:xfrm>
          <a:prstGeom prst="rect">
            <a:avLst/>
          </a:prstGeom>
        </p:spPr>
      </p:pic>
      <p:cxnSp>
        <p:nvCxnSpPr>
          <p:cNvPr id="8" name="Straight Arrow Connector 7">
            <a:extLst>
              <a:ext uri="{FF2B5EF4-FFF2-40B4-BE49-F238E27FC236}">
                <a16:creationId xmlns:a16="http://schemas.microsoft.com/office/drawing/2014/main" id="{6109213D-297D-4987-A1D5-079393770D85}"/>
              </a:ext>
            </a:extLst>
          </p:cNvPr>
          <p:cNvCxnSpPr/>
          <p:nvPr/>
        </p:nvCxnSpPr>
        <p:spPr>
          <a:xfrm flipH="1">
            <a:off x="9206427" y="2291701"/>
            <a:ext cx="1899920" cy="0"/>
          </a:xfrm>
          <a:prstGeom prst="straightConnector1">
            <a:avLst/>
          </a:prstGeom>
          <a:gradFill flip="none" rotWithShape="1">
            <a:gsLst>
              <a:gs pos="0">
                <a:schemeClr val="accent1"/>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9" name="Arrow: Down 8">
            <a:extLst>
              <a:ext uri="{FF2B5EF4-FFF2-40B4-BE49-F238E27FC236}">
                <a16:creationId xmlns:a16="http://schemas.microsoft.com/office/drawing/2014/main" id="{16278276-EF2C-400A-B902-F031E1467BD6}"/>
              </a:ext>
            </a:extLst>
          </p:cNvPr>
          <p:cNvSpPr/>
          <p:nvPr/>
        </p:nvSpPr>
        <p:spPr bwMode="auto">
          <a:xfrm rot="5400000">
            <a:off x="8545968" y="1368912"/>
            <a:ext cx="183536" cy="2068153"/>
          </a:xfrm>
          <a:prstGeom prst="downArrow">
            <a:avLst/>
          </a:prstGeom>
          <a:gradFill flip="none" rotWithShape="1">
            <a:gsLst>
              <a:gs pos="0">
                <a:schemeClr val="accent1"/>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lt1"/>
              </a:solidFill>
            </a:endParaRPr>
          </a:p>
        </p:txBody>
      </p:sp>
      <p:sp>
        <p:nvSpPr>
          <p:cNvPr id="10" name="TextBox 9">
            <a:extLst>
              <a:ext uri="{FF2B5EF4-FFF2-40B4-BE49-F238E27FC236}">
                <a16:creationId xmlns:a16="http://schemas.microsoft.com/office/drawing/2014/main" id="{DF2F6B73-EFF0-4966-B00D-5887CA79FC40}"/>
              </a:ext>
            </a:extLst>
          </p:cNvPr>
          <p:cNvSpPr txBox="1"/>
          <p:nvPr/>
        </p:nvSpPr>
        <p:spPr>
          <a:xfrm>
            <a:off x="9610220" y="2196787"/>
            <a:ext cx="2268539" cy="400110"/>
          </a:xfrm>
          <a:prstGeom prst="rect">
            <a:avLst/>
          </a:prstGeom>
          <a:noFill/>
        </p:spPr>
        <p:txBody>
          <a:bodyPr wrap="square" rtlCol="0">
            <a:spAutoFit/>
          </a:bodyPr>
          <a:lstStyle/>
          <a:p>
            <a:pPr algn="ctr"/>
            <a:r>
              <a:rPr lang="en-US" sz="2000" dirty="0"/>
              <a:t>Reference Station</a:t>
            </a:r>
            <a:endParaRPr lang="de-CH" sz="2000" dirty="0"/>
          </a:p>
        </p:txBody>
      </p:sp>
      <p:cxnSp>
        <p:nvCxnSpPr>
          <p:cNvPr id="11" name="Straight Arrow Connector 10">
            <a:extLst>
              <a:ext uri="{FF2B5EF4-FFF2-40B4-BE49-F238E27FC236}">
                <a16:creationId xmlns:a16="http://schemas.microsoft.com/office/drawing/2014/main" id="{C02CF533-66A2-4066-922D-63A20A119FE7}"/>
              </a:ext>
            </a:extLst>
          </p:cNvPr>
          <p:cNvCxnSpPr/>
          <p:nvPr/>
        </p:nvCxnSpPr>
        <p:spPr>
          <a:xfrm flipH="1">
            <a:off x="2776444" y="4259902"/>
            <a:ext cx="1899920" cy="0"/>
          </a:xfrm>
          <a:prstGeom prst="straightConnector1">
            <a:avLst/>
          </a:prstGeom>
          <a:gradFill flip="none" rotWithShape="1">
            <a:gsLst>
              <a:gs pos="0">
                <a:schemeClr val="accent1"/>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cxnSp>
      <p:sp>
        <p:nvSpPr>
          <p:cNvPr id="12" name="Arrow: Down 11">
            <a:extLst>
              <a:ext uri="{FF2B5EF4-FFF2-40B4-BE49-F238E27FC236}">
                <a16:creationId xmlns:a16="http://schemas.microsoft.com/office/drawing/2014/main" id="{14692543-692F-42F8-AF55-D8D7501452D3}"/>
              </a:ext>
            </a:extLst>
          </p:cNvPr>
          <p:cNvSpPr/>
          <p:nvPr/>
        </p:nvSpPr>
        <p:spPr bwMode="auto">
          <a:xfrm rot="5400000">
            <a:off x="7428505" y="3396700"/>
            <a:ext cx="171796" cy="4314819"/>
          </a:xfrm>
          <a:prstGeom prst="downArrow">
            <a:avLst/>
          </a:prstGeom>
          <a:gradFill flip="none" rotWithShape="1">
            <a:gsLst>
              <a:gs pos="0">
                <a:schemeClr val="accent1"/>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lt1"/>
              </a:solidFill>
            </a:endParaRPr>
          </a:p>
        </p:txBody>
      </p:sp>
      <p:sp>
        <p:nvSpPr>
          <p:cNvPr id="13" name="TextBox 12">
            <a:extLst>
              <a:ext uri="{FF2B5EF4-FFF2-40B4-BE49-F238E27FC236}">
                <a16:creationId xmlns:a16="http://schemas.microsoft.com/office/drawing/2014/main" id="{195584E3-F545-4E54-BA30-58686959CB86}"/>
              </a:ext>
            </a:extLst>
          </p:cNvPr>
          <p:cNvSpPr txBox="1"/>
          <p:nvPr/>
        </p:nvSpPr>
        <p:spPr>
          <a:xfrm>
            <a:off x="9576293" y="5354054"/>
            <a:ext cx="1043799" cy="400110"/>
          </a:xfrm>
          <a:prstGeom prst="rect">
            <a:avLst/>
          </a:prstGeom>
          <a:noFill/>
        </p:spPr>
        <p:txBody>
          <a:bodyPr wrap="square" rtlCol="0">
            <a:spAutoFit/>
          </a:bodyPr>
          <a:lstStyle/>
          <a:p>
            <a:pPr algn="ctr"/>
            <a:r>
              <a:rPr lang="en-US" sz="2000" dirty="0"/>
              <a:t>Rover</a:t>
            </a:r>
            <a:endParaRPr lang="de-CH" sz="2000" dirty="0"/>
          </a:p>
        </p:txBody>
      </p:sp>
      <p:cxnSp>
        <p:nvCxnSpPr>
          <p:cNvPr id="17" name="Straight Arrow Connector 16">
            <a:extLst>
              <a:ext uri="{FF2B5EF4-FFF2-40B4-BE49-F238E27FC236}">
                <a16:creationId xmlns:a16="http://schemas.microsoft.com/office/drawing/2014/main" id="{7AC18AF9-1C5A-4CDA-B558-1AAE04FEE495}"/>
              </a:ext>
            </a:extLst>
          </p:cNvPr>
          <p:cNvCxnSpPr>
            <a:cxnSpLocks/>
          </p:cNvCxnSpPr>
          <p:nvPr/>
        </p:nvCxnSpPr>
        <p:spPr>
          <a:xfrm flipV="1">
            <a:off x="5261610" y="2480311"/>
            <a:ext cx="2186070" cy="3015614"/>
          </a:xfrm>
          <a:prstGeom prst="straightConnector1">
            <a:avLst/>
          </a:prstGeom>
          <a:ln>
            <a:solidFill>
              <a:srgbClr val="0028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3B60B7-612C-4ED6-9C8E-928701939003}"/>
              </a:ext>
            </a:extLst>
          </p:cNvPr>
          <p:cNvSpPr txBox="1"/>
          <p:nvPr/>
        </p:nvSpPr>
        <p:spPr>
          <a:xfrm rot="18364374">
            <a:off x="5100492" y="3746028"/>
            <a:ext cx="1910080" cy="400110"/>
          </a:xfrm>
          <a:prstGeom prst="rect">
            <a:avLst/>
          </a:prstGeom>
          <a:noFill/>
        </p:spPr>
        <p:txBody>
          <a:bodyPr wrap="square" rtlCol="0">
            <a:spAutoFit/>
          </a:bodyPr>
          <a:lstStyle/>
          <a:p>
            <a:pPr algn="ctr"/>
            <a:r>
              <a:rPr lang="en-US" sz="2000" dirty="0"/>
              <a:t>15 Km</a:t>
            </a:r>
            <a:endParaRPr lang="de-CH" sz="2000" dirty="0"/>
          </a:p>
        </p:txBody>
      </p:sp>
      <p:pic>
        <p:nvPicPr>
          <p:cNvPr id="23" name="Picture 22">
            <a:extLst>
              <a:ext uri="{FF2B5EF4-FFF2-40B4-BE49-F238E27FC236}">
                <a16:creationId xmlns:a16="http://schemas.microsoft.com/office/drawing/2014/main" id="{AE8AC43A-94CC-4B6E-A266-4D358802A9E9}"/>
              </a:ext>
            </a:extLst>
          </p:cNvPr>
          <p:cNvPicPr>
            <a:picLocks noChangeAspect="1"/>
          </p:cNvPicPr>
          <p:nvPr/>
        </p:nvPicPr>
        <p:blipFill>
          <a:blip r:embed="rId3"/>
          <a:stretch>
            <a:fillRect/>
          </a:stretch>
        </p:blipFill>
        <p:spPr>
          <a:xfrm>
            <a:off x="439806" y="1611898"/>
            <a:ext cx="2786853" cy="1852624"/>
          </a:xfrm>
          <a:prstGeom prst="rect">
            <a:avLst/>
          </a:prstGeom>
        </p:spPr>
      </p:pic>
      <p:sp>
        <p:nvSpPr>
          <p:cNvPr id="24" name="Rectangle 23">
            <a:extLst>
              <a:ext uri="{FF2B5EF4-FFF2-40B4-BE49-F238E27FC236}">
                <a16:creationId xmlns:a16="http://schemas.microsoft.com/office/drawing/2014/main" id="{FA559D4F-870C-4F71-9BA7-9348CD980F99}"/>
              </a:ext>
            </a:extLst>
          </p:cNvPr>
          <p:cNvSpPr/>
          <p:nvPr/>
        </p:nvSpPr>
        <p:spPr>
          <a:xfrm>
            <a:off x="2056650" y="2314301"/>
            <a:ext cx="221730" cy="200055"/>
          </a:xfrm>
          <a:prstGeom prst="rect">
            <a:avLst/>
          </a:prstGeom>
          <a:noFill/>
          <a:ln>
            <a:solidFill>
              <a:srgbClr val="002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6" name="Straight Connector 25">
            <a:extLst>
              <a:ext uri="{FF2B5EF4-FFF2-40B4-BE49-F238E27FC236}">
                <a16:creationId xmlns:a16="http://schemas.microsoft.com/office/drawing/2014/main" id="{3EBF818B-F839-43B0-9923-A47ED040AE10}"/>
              </a:ext>
            </a:extLst>
          </p:cNvPr>
          <p:cNvCxnSpPr>
            <a:cxnSpLocks/>
          </p:cNvCxnSpPr>
          <p:nvPr/>
        </p:nvCxnSpPr>
        <p:spPr>
          <a:xfrm flipV="1">
            <a:off x="2278380" y="1389379"/>
            <a:ext cx="1796027" cy="924923"/>
          </a:xfrm>
          <a:prstGeom prst="line">
            <a:avLst/>
          </a:prstGeom>
          <a:ln>
            <a:solidFill>
              <a:srgbClr val="00283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8011E9-FA5C-4DC4-A4C6-BB40A3FA7C97}"/>
              </a:ext>
            </a:extLst>
          </p:cNvPr>
          <p:cNvCxnSpPr>
            <a:cxnSpLocks/>
          </p:cNvCxnSpPr>
          <p:nvPr/>
        </p:nvCxnSpPr>
        <p:spPr>
          <a:xfrm>
            <a:off x="2278380" y="2509259"/>
            <a:ext cx="1796027" cy="3817880"/>
          </a:xfrm>
          <a:prstGeom prst="line">
            <a:avLst/>
          </a:prstGeom>
          <a:ln>
            <a:solidFill>
              <a:srgbClr val="002839"/>
            </a:solidFill>
          </a:ln>
        </p:spPr>
        <p:style>
          <a:lnRef idx="1">
            <a:schemeClr val="accent1"/>
          </a:lnRef>
          <a:fillRef idx="0">
            <a:schemeClr val="accent1"/>
          </a:fillRef>
          <a:effectRef idx="0">
            <a:schemeClr val="accent1"/>
          </a:effectRef>
          <a:fontRef idx="minor">
            <a:schemeClr val="tx1"/>
          </a:fontRef>
        </p:style>
      </p:cxnSp>
      <p:sp>
        <p:nvSpPr>
          <p:cNvPr id="31" name="Rectangle 30" descr="Cell Tower">
            <a:extLst>
              <a:ext uri="{FF2B5EF4-FFF2-40B4-BE49-F238E27FC236}">
                <a16:creationId xmlns:a16="http://schemas.microsoft.com/office/drawing/2014/main" id="{4DBC4C75-5D83-41E4-96E8-3D2397FE588B}"/>
              </a:ext>
            </a:extLst>
          </p:cNvPr>
          <p:cNvSpPr/>
          <p:nvPr/>
        </p:nvSpPr>
        <p:spPr>
          <a:xfrm>
            <a:off x="7000501" y="1877568"/>
            <a:ext cx="365760" cy="365760"/>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e-CH"/>
          </a:p>
        </p:txBody>
      </p:sp>
      <p:sp>
        <p:nvSpPr>
          <p:cNvPr id="34" name="Arrow: Down 33">
            <a:extLst>
              <a:ext uri="{FF2B5EF4-FFF2-40B4-BE49-F238E27FC236}">
                <a16:creationId xmlns:a16="http://schemas.microsoft.com/office/drawing/2014/main" id="{99FA69AB-BEAC-4B2C-9170-D010C243145D}"/>
              </a:ext>
            </a:extLst>
          </p:cNvPr>
          <p:cNvSpPr/>
          <p:nvPr/>
        </p:nvSpPr>
        <p:spPr bwMode="auto">
          <a:xfrm rot="5400000">
            <a:off x="8446619" y="971596"/>
            <a:ext cx="171795" cy="2278592"/>
          </a:xfrm>
          <a:prstGeom prst="downArrow">
            <a:avLst/>
          </a:prstGeom>
          <a:gradFill flip="none" rotWithShape="1">
            <a:gsLst>
              <a:gs pos="0">
                <a:schemeClr val="accent1"/>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lt1"/>
              </a:solidFill>
            </a:endParaRPr>
          </a:p>
        </p:txBody>
      </p:sp>
      <p:sp>
        <p:nvSpPr>
          <p:cNvPr id="35" name="TextBox 34">
            <a:extLst>
              <a:ext uri="{FF2B5EF4-FFF2-40B4-BE49-F238E27FC236}">
                <a16:creationId xmlns:a16="http://schemas.microsoft.com/office/drawing/2014/main" id="{60597774-68AF-4734-81E9-F8FE2E1F72D1}"/>
              </a:ext>
            </a:extLst>
          </p:cNvPr>
          <p:cNvSpPr txBox="1"/>
          <p:nvPr/>
        </p:nvSpPr>
        <p:spPr>
          <a:xfrm>
            <a:off x="9610220" y="1902337"/>
            <a:ext cx="2456864" cy="400110"/>
          </a:xfrm>
          <a:prstGeom prst="rect">
            <a:avLst/>
          </a:prstGeom>
          <a:noFill/>
        </p:spPr>
        <p:txBody>
          <a:bodyPr wrap="square" rtlCol="0">
            <a:spAutoFit/>
          </a:bodyPr>
          <a:lstStyle/>
          <a:p>
            <a:pPr algn="ctr"/>
            <a:r>
              <a:rPr lang="en-US" sz="2000" dirty="0"/>
              <a:t>Interference Source</a:t>
            </a:r>
            <a:endParaRPr lang="de-CH" sz="2000" dirty="0"/>
          </a:p>
        </p:txBody>
      </p:sp>
      <p:sp>
        <p:nvSpPr>
          <p:cNvPr id="4" name="Footer Placeholder 3">
            <a:extLst>
              <a:ext uri="{FF2B5EF4-FFF2-40B4-BE49-F238E27FC236}">
                <a16:creationId xmlns:a16="http://schemas.microsoft.com/office/drawing/2014/main" id="{5B270869-5FE7-42D7-AC7F-826CCF8085F1}"/>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20560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9BE9-762F-4A3C-A4B7-6069C084ED64}"/>
              </a:ext>
            </a:extLst>
          </p:cNvPr>
          <p:cNvSpPr>
            <a:spLocks noGrp="1"/>
          </p:cNvSpPr>
          <p:nvPr>
            <p:ph type="title"/>
          </p:nvPr>
        </p:nvSpPr>
        <p:spPr/>
        <p:txBody>
          <a:bodyPr/>
          <a:lstStyle/>
          <a:p>
            <a:r>
              <a:rPr lang="en-US" dirty="0"/>
              <a:t>RTK Solution (Baseline 15 Km)</a:t>
            </a:r>
          </a:p>
        </p:txBody>
      </p:sp>
      <p:pic>
        <p:nvPicPr>
          <p:cNvPr id="6" name="Picture 5" descr="A screenshot of a cell phone&#10;&#10;Description automatically generated">
            <a:extLst>
              <a:ext uri="{FF2B5EF4-FFF2-40B4-BE49-F238E27FC236}">
                <a16:creationId xmlns:a16="http://schemas.microsoft.com/office/drawing/2014/main" id="{1B85D622-1B1D-4E74-965E-23FCA10B508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07634" y="1652985"/>
            <a:ext cx="9776736" cy="4293372"/>
          </a:xfrm>
          <a:prstGeom prst="rect">
            <a:avLst/>
          </a:prstGeom>
          <a:ln>
            <a:noFill/>
          </a:ln>
          <a:effectLst>
            <a:outerShdw blurRad="190500" algn="tl" rotWithShape="0">
              <a:srgbClr val="000000">
                <a:alpha val="70000"/>
              </a:srgbClr>
            </a:outerShdw>
          </a:effectLst>
        </p:spPr>
      </p:pic>
      <p:pic>
        <p:nvPicPr>
          <p:cNvPr id="8" name="Picture 8" descr="Logo-Leica-Geosystems-color-Pantone.png">
            <a:extLst>
              <a:ext uri="{FF2B5EF4-FFF2-40B4-BE49-F238E27FC236}">
                <a16:creationId xmlns:a16="http://schemas.microsoft.com/office/drawing/2014/main" id="{5575D57B-A847-4465-B17C-9E268B91054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99114" y="6067583"/>
            <a:ext cx="2266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ccuracy Icon of Glyph style - Available in SVG, PNG, EPS, AI ...">
            <a:extLst>
              <a:ext uri="{FF2B5EF4-FFF2-40B4-BE49-F238E27FC236}">
                <a16:creationId xmlns:a16="http://schemas.microsoft.com/office/drawing/2014/main" id="{E98D2A11-69E2-44CB-B5F6-5F3D2DF6D92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273132" y="32029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26B028-3CAA-439D-B9B1-EA25F8D44C95}"/>
              </a:ext>
            </a:extLst>
          </p:cNvPr>
          <p:cNvPicPr>
            <a:picLocks noChangeAspect="1"/>
          </p:cNvPicPr>
          <p:nvPr/>
        </p:nvPicPr>
        <p:blipFill>
          <a:blip r:embed="rId6"/>
          <a:stretch>
            <a:fillRect/>
          </a:stretch>
        </p:blipFill>
        <p:spPr>
          <a:xfrm>
            <a:off x="7614653" y="4437662"/>
            <a:ext cx="190557" cy="198179"/>
          </a:xfrm>
          <a:prstGeom prst="rect">
            <a:avLst/>
          </a:prstGeom>
        </p:spPr>
      </p:pic>
      <p:pic>
        <p:nvPicPr>
          <p:cNvPr id="7" name="Picture 6">
            <a:extLst>
              <a:ext uri="{FF2B5EF4-FFF2-40B4-BE49-F238E27FC236}">
                <a16:creationId xmlns:a16="http://schemas.microsoft.com/office/drawing/2014/main" id="{EE302494-6EC8-4D35-985A-7683587471F3}"/>
              </a:ext>
            </a:extLst>
          </p:cNvPr>
          <p:cNvPicPr>
            <a:picLocks noChangeAspect="1"/>
          </p:cNvPicPr>
          <p:nvPr/>
        </p:nvPicPr>
        <p:blipFill>
          <a:blip r:embed="rId6"/>
          <a:stretch>
            <a:fillRect/>
          </a:stretch>
        </p:blipFill>
        <p:spPr>
          <a:xfrm>
            <a:off x="7261832" y="4540561"/>
            <a:ext cx="91616" cy="9528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DB097855-FC8C-495B-857A-0E918854E4E1}"/>
              </a:ext>
            </a:extLst>
          </p:cNvPr>
          <p:cNvPicPr>
            <a:picLocks noChangeAspect="1"/>
          </p:cNvPicPr>
          <p:nvPr/>
        </p:nvPicPr>
        <p:blipFill>
          <a:blip r:embed="rId7"/>
          <a:stretch>
            <a:fillRect/>
          </a:stretch>
        </p:blipFill>
        <p:spPr>
          <a:xfrm>
            <a:off x="1210356" y="1652985"/>
            <a:ext cx="9774014" cy="4286848"/>
          </a:xfrm>
          <a:prstGeom prst="rect">
            <a:avLst/>
          </a:prstGeom>
          <a:ln>
            <a:noFill/>
          </a:ln>
          <a:effectLst>
            <a:outerShdw blurRad="190500" algn="tl" rotWithShape="0">
              <a:srgbClr val="000000">
                <a:alpha val="70000"/>
              </a:srgbClr>
            </a:outerShdw>
          </a:effectLst>
        </p:spPr>
      </p:pic>
      <p:sp>
        <p:nvSpPr>
          <p:cNvPr id="4" name="Footer Placeholder 3">
            <a:extLst>
              <a:ext uri="{FF2B5EF4-FFF2-40B4-BE49-F238E27FC236}">
                <a16:creationId xmlns:a16="http://schemas.microsoft.com/office/drawing/2014/main" id="{E69E7191-AFBE-4BF4-AD4F-6A2900141E42}"/>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custDataLst>
      <p:tags r:id="rId1"/>
    </p:custDataLst>
    <p:extLst>
      <p:ext uri="{BB962C8B-B14F-4D97-AF65-F5344CB8AC3E}">
        <p14:creationId xmlns:p14="http://schemas.microsoft.com/office/powerpoint/2010/main" val="316589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C6F936-8EEE-E508-5687-79C1395E5238}"/>
              </a:ext>
            </a:extLst>
          </p:cNvPr>
          <p:cNvSpPr>
            <a:spLocks noGrp="1"/>
          </p:cNvSpPr>
          <p:nvPr>
            <p:ph type="title"/>
          </p:nvPr>
        </p:nvSpPr>
        <p:spPr/>
        <p:txBody>
          <a:bodyPr/>
          <a:lstStyle/>
          <a:p>
            <a:r>
              <a:rPr lang="en-US" dirty="0"/>
              <a:t>Positioning Performance</a:t>
            </a:r>
            <a:endParaRPr lang="en-CH" dirty="0"/>
          </a:p>
        </p:txBody>
      </p:sp>
      <p:sp>
        <p:nvSpPr>
          <p:cNvPr id="5" name="Footer Placeholder 4">
            <a:extLst>
              <a:ext uri="{FF2B5EF4-FFF2-40B4-BE49-F238E27FC236}">
                <a16:creationId xmlns:a16="http://schemas.microsoft.com/office/drawing/2014/main" id="{0FF1D9D6-5796-C1FE-D243-A5C6D24D7966}"/>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6" name="Picture 5">
            <a:extLst>
              <a:ext uri="{FF2B5EF4-FFF2-40B4-BE49-F238E27FC236}">
                <a16:creationId xmlns:a16="http://schemas.microsoft.com/office/drawing/2014/main" id="{76186254-71DF-1D20-74E2-03180F944731}"/>
              </a:ext>
            </a:extLst>
          </p:cNvPr>
          <p:cNvPicPr>
            <a:picLocks noChangeAspect="1"/>
          </p:cNvPicPr>
          <p:nvPr/>
        </p:nvPicPr>
        <p:blipFill>
          <a:blip r:embed="rId2"/>
          <a:stretch>
            <a:fillRect/>
          </a:stretch>
        </p:blipFill>
        <p:spPr>
          <a:xfrm>
            <a:off x="609600" y="3187202"/>
            <a:ext cx="4823519" cy="2880000"/>
          </a:xfrm>
          <a:prstGeom prst="rect">
            <a:avLst/>
          </a:prstGeom>
        </p:spPr>
      </p:pic>
      <p:pic>
        <p:nvPicPr>
          <p:cNvPr id="7" name="Picture 6">
            <a:extLst>
              <a:ext uri="{FF2B5EF4-FFF2-40B4-BE49-F238E27FC236}">
                <a16:creationId xmlns:a16="http://schemas.microsoft.com/office/drawing/2014/main" id="{5D6AB028-BAEA-7AA5-F231-3E749E9EA775}"/>
              </a:ext>
            </a:extLst>
          </p:cNvPr>
          <p:cNvPicPr>
            <a:picLocks noChangeAspect="1"/>
          </p:cNvPicPr>
          <p:nvPr/>
        </p:nvPicPr>
        <p:blipFill>
          <a:blip r:embed="rId3"/>
          <a:stretch>
            <a:fillRect/>
          </a:stretch>
        </p:blipFill>
        <p:spPr>
          <a:xfrm>
            <a:off x="5641580" y="3187202"/>
            <a:ext cx="4855965" cy="2880000"/>
          </a:xfrm>
          <a:prstGeom prst="rect">
            <a:avLst/>
          </a:prstGeom>
        </p:spPr>
      </p:pic>
      <p:pic>
        <p:nvPicPr>
          <p:cNvPr id="8" name="Picture 7">
            <a:extLst>
              <a:ext uri="{FF2B5EF4-FFF2-40B4-BE49-F238E27FC236}">
                <a16:creationId xmlns:a16="http://schemas.microsoft.com/office/drawing/2014/main" id="{593F4712-D7EC-A295-89CE-5D115B56A01D}"/>
              </a:ext>
            </a:extLst>
          </p:cNvPr>
          <p:cNvPicPr>
            <a:picLocks noChangeAspect="1"/>
          </p:cNvPicPr>
          <p:nvPr/>
        </p:nvPicPr>
        <p:blipFill>
          <a:blip r:embed="rId4"/>
          <a:stretch>
            <a:fillRect/>
          </a:stretch>
        </p:blipFill>
        <p:spPr>
          <a:xfrm>
            <a:off x="5619708" y="262482"/>
            <a:ext cx="4877837" cy="2880000"/>
          </a:xfrm>
          <a:prstGeom prst="rect">
            <a:avLst/>
          </a:prstGeom>
        </p:spPr>
      </p:pic>
      <p:pic>
        <p:nvPicPr>
          <p:cNvPr id="12" name="Picture 11" descr="Accuracy Icon of Glyph style - Available in SVG, PNG, EPS, AI ...">
            <a:extLst>
              <a:ext uri="{FF2B5EF4-FFF2-40B4-BE49-F238E27FC236}">
                <a16:creationId xmlns:a16="http://schemas.microsoft.com/office/drawing/2014/main" id="{F4675DEC-AAE1-EC50-B9A2-20A53D099A2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82180" y="1888724"/>
            <a:ext cx="1078358" cy="10783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Black Check Mark png download - 1600*1600 - Free Transparent Check ...">
            <a:extLst>
              <a:ext uri="{FF2B5EF4-FFF2-40B4-BE49-F238E27FC236}">
                <a16:creationId xmlns:a16="http://schemas.microsoft.com/office/drawing/2014/main" id="{6F1FC1BE-BC36-B16D-BF95-4EF66C07845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60257" y="1163303"/>
            <a:ext cx="1078358" cy="10783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vailability, available, clock, whole day icon">
            <a:extLst>
              <a:ext uri="{FF2B5EF4-FFF2-40B4-BE49-F238E27FC236}">
                <a16:creationId xmlns:a16="http://schemas.microsoft.com/office/drawing/2014/main" id="{D4A1FFB8-1F22-9712-FC04-70C58E70F77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706006" y="4088023"/>
            <a:ext cx="1078358" cy="107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248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a:xfrm>
            <a:off x="609600" y="485775"/>
            <a:ext cx="10972800" cy="410233"/>
          </a:xfrm>
        </p:spPr>
        <p:txBody>
          <a:bodyPr/>
          <a:lstStyle/>
          <a:p>
            <a:r>
              <a:rPr lang="en-US" altLang="de-DE" kern="0" dirty="0">
                <a:sym typeface="Wingdings" pitchFamily="2" charset="2"/>
              </a:rPr>
              <a:t>Key benefits of using Interference Detection and Mitigation</a:t>
            </a:r>
            <a:br>
              <a:rPr lang="en-US" altLang="de-DE" kern="0" dirty="0">
                <a:sym typeface="Wingdings" pitchFamily="2" charset="2"/>
              </a:rPr>
            </a:br>
            <a:r>
              <a:rPr lang="en-US" altLang="de-DE" kern="0" dirty="0">
                <a:sym typeface="Wingdings" pitchFamily="2" charset="2"/>
              </a:rPr>
              <a:t>Solution onboard GNSS receivers</a:t>
            </a:r>
          </a:p>
        </p:txBody>
      </p:sp>
      <p:pic>
        <p:nvPicPr>
          <p:cNvPr id="8" name="Bild 25">
            <a:extLst>
              <a:ext uri="{FF2B5EF4-FFF2-40B4-BE49-F238E27FC236}">
                <a16:creationId xmlns:a16="http://schemas.microsoft.com/office/drawing/2014/main" id="{5632B099-3208-4F1D-8698-1728E19E62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3741" y="2195179"/>
            <a:ext cx="803002" cy="185880"/>
          </a:xfrm>
          <a:prstGeom prst="rect">
            <a:avLst/>
          </a:prstGeom>
        </p:spPr>
      </p:pic>
      <p:pic>
        <p:nvPicPr>
          <p:cNvPr id="9" name="Bild 26">
            <a:extLst>
              <a:ext uri="{FF2B5EF4-FFF2-40B4-BE49-F238E27FC236}">
                <a16:creationId xmlns:a16="http://schemas.microsoft.com/office/drawing/2014/main" id="{D2B958CF-034A-45D0-A2B1-DC4E4ED6B0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92861" y="3897096"/>
            <a:ext cx="803002" cy="185880"/>
          </a:xfrm>
          <a:prstGeom prst="rect">
            <a:avLst/>
          </a:prstGeom>
        </p:spPr>
      </p:pic>
      <p:grpSp>
        <p:nvGrpSpPr>
          <p:cNvPr id="4" name="Group 3">
            <a:extLst>
              <a:ext uri="{FF2B5EF4-FFF2-40B4-BE49-F238E27FC236}">
                <a16:creationId xmlns:a16="http://schemas.microsoft.com/office/drawing/2014/main" id="{4067B542-8A67-4B48-BCE5-085143B0BEB9}"/>
              </a:ext>
            </a:extLst>
          </p:cNvPr>
          <p:cNvGrpSpPr/>
          <p:nvPr/>
        </p:nvGrpSpPr>
        <p:grpSpPr>
          <a:xfrm>
            <a:off x="358769" y="1505565"/>
            <a:ext cx="11405598" cy="2980057"/>
            <a:chOff x="2189125" y="1714196"/>
            <a:chExt cx="11566542" cy="3051160"/>
          </a:xfrm>
        </p:grpSpPr>
        <p:sp>
          <p:nvSpPr>
            <p:cNvPr id="7" name="Freeform: Shape 6">
              <a:extLst>
                <a:ext uri="{FF2B5EF4-FFF2-40B4-BE49-F238E27FC236}">
                  <a16:creationId xmlns:a16="http://schemas.microsoft.com/office/drawing/2014/main" id="{B6C0EC2D-F4B8-4849-9AAD-83B22CC85F8A}"/>
                </a:ext>
              </a:extLst>
            </p:cNvPr>
            <p:cNvSpPr/>
            <p:nvPr/>
          </p:nvSpPr>
          <p:spPr>
            <a:xfrm>
              <a:off x="2951822" y="1714196"/>
              <a:ext cx="10803845" cy="1468730"/>
            </a:xfrm>
            <a:custGeom>
              <a:avLst/>
              <a:gdLst>
                <a:gd name="connsiteX0" fmla="*/ 0 w 7566993"/>
                <a:gd name="connsiteY0" fmla="*/ 0 h 1106742"/>
                <a:gd name="connsiteX1" fmla="*/ 7566993 w 7566993"/>
                <a:gd name="connsiteY1" fmla="*/ 0 h 1106742"/>
                <a:gd name="connsiteX2" fmla="*/ 7566993 w 7566993"/>
                <a:gd name="connsiteY2" fmla="*/ 1106742 h 1106742"/>
                <a:gd name="connsiteX3" fmla="*/ 0 w 7566993"/>
                <a:gd name="connsiteY3" fmla="*/ 1106742 h 1106742"/>
                <a:gd name="connsiteX4" fmla="*/ 0 w 7566993"/>
                <a:gd name="connsiteY4" fmla="*/ 0 h 110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993" h="1106742">
                  <a:moveTo>
                    <a:pt x="0" y="0"/>
                  </a:moveTo>
                  <a:lnTo>
                    <a:pt x="7566993" y="0"/>
                  </a:lnTo>
                  <a:lnTo>
                    <a:pt x="7566993" y="1106742"/>
                  </a:lnTo>
                  <a:lnTo>
                    <a:pt x="0" y="1106742"/>
                  </a:lnTo>
                  <a:lnTo>
                    <a:pt x="0" y="0"/>
                  </a:ln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663517" tIns="72000" rIns="40640" bIns="72000" numCol="1" spcCol="1270" anchor="ctr" anchorCtr="0">
              <a:normAutofit lnSpcReduction="10000"/>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A5D867"/>
                  </a:solidFill>
                  <a:effectLst/>
                  <a:uLnTx/>
                  <a:uFillTx/>
                  <a:latin typeface="Arial"/>
                  <a:ea typeface="+mn-ea"/>
                  <a:cs typeface="+mn-cs"/>
                </a:rPr>
                <a:t>Save Time and Costs</a:t>
              </a:r>
            </a:p>
            <a:p>
              <a:pPr marL="171450" marR="0" lvl="0" indent="-171450" algn="l" defTabSz="711200" rtl="0" eaLnBrk="1" fontAlgn="auto" latinLnBrk="0" hangingPunct="1">
                <a:lnSpc>
                  <a:spcPct val="90000"/>
                </a:lnSpc>
                <a:spcBef>
                  <a:spcPct val="0"/>
                </a:spcBef>
                <a:spcAft>
                  <a:spcPct val="35000"/>
                </a:spcAft>
                <a:buClrTx/>
                <a:buSzTx/>
                <a:buFontTx/>
                <a:buChar char="-"/>
                <a:tabLst/>
                <a:defRPr/>
              </a:pPr>
              <a:r>
                <a:rPr lang="en-US" dirty="0">
                  <a:solidFill>
                    <a:srgbClr val="FFFFFF"/>
                  </a:solidFill>
                  <a:latin typeface="Arial"/>
                </a:rPr>
                <a:t>No Additional Hardware needed to detect interference </a:t>
              </a:r>
            </a:p>
            <a:p>
              <a:pPr marL="171450" marR="0" lvl="0" indent="-171450" algn="l" defTabSz="711200" rtl="0" eaLnBrk="1" fontAlgn="auto" latinLnBrk="0" hangingPunct="1">
                <a:lnSpc>
                  <a:spcPct val="90000"/>
                </a:lnSpc>
                <a:spcBef>
                  <a:spcPct val="0"/>
                </a:spcBef>
                <a:spcAft>
                  <a:spcPct val="35000"/>
                </a:spcAft>
                <a:buClrTx/>
                <a:buSzTx/>
                <a:buFontTx/>
                <a:buChar char="-"/>
                <a:tabLst/>
                <a:defRPr/>
              </a:pPr>
              <a:r>
                <a:rPr lang="en-US" dirty="0">
                  <a:solidFill>
                    <a:srgbClr val="FFFFFF"/>
                  </a:solidFill>
                  <a:latin typeface="Arial"/>
                </a:rPr>
                <a:t>No need to displace your reference station</a:t>
              </a:r>
            </a:p>
            <a:p>
              <a:pPr marL="171450" marR="0" lvl="0" indent="-171450" algn="l" defTabSz="711200" rtl="0" eaLnBrk="1" fontAlgn="auto" latinLnBrk="0" hangingPunct="1">
                <a:lnSpc>
                  <a:spcPct val="90000"/>
                </a:lnSpc>
                <a:spcBef>
                  <a:spcPct val="0"/>
                </a:spcBef>
                <a:spcAft>
                  <a:spcPct val="35000"/>
                </a:spcAft>
                <a:buClrTx/>
                <a:buSzTx/>
                <a:buFontTx/>
                <a:buChar char="-"/>
                <a:tabLst/>
                <a:defRPr/>
              </a:pPr>
              <a:r>
                <a:rPr lang="en-US" dirty="0">
                  <a:solidFill>
                    <a:srgbClr val="FFFFFF"/>
                  </a:solidFill>
                  <a:latin typeface="Arial"/>
                </a:rPr>
                <a:t>No need to temporary shut down of your reference station</a:t>
              </a:r>
            </a:p>
          </p:txBody>
        </p:sp>
        <p:sp>
          <p:nvSpPr>
            <p:cNvPr id="46" name="Freeform: Shape 45">
              <a:extLst>
                <a:ext uri="{FF2B5EF4-FFF2-40B4-BE49-F238E27FC236}">
                  <a16:creationId xmlns:a16="http://schemas.microsoft.com/office/drawing/2014/main" id="{7D0EE863-7CF3-4BDC-BE18-96C6BCC1CB96}"/>
                </a:ext>
              </a:extLst>
            </p:cNvPr>
            <p:cNvSpPr/>
            <p:nvPr/>
          </p:nvSpPr>
          <p:spPr>
            <a:xfrm>
              <a:off x="2966252" y="3293604"/>
              <a:ext cx="10789415" cy="1468730"/>
            </a:xfrm>
            <a:custGeom>
              <a:avLst/>
              <a:gdLst>
                <a:gd name="connsiteX0" fmla="*/ 0 w 7087736"/>
                <a:gd name="connsiteY0" fmla="*/ 0 h 1168024"/>
                <a:gd name="connsiteX1" fmla="*/ 7087736 w 7087736"/>
                <a:gd name="connsiteY1" fmla="*/ 0 h 1168024"/>
                <a:gd name="connsiteX2" fmla="*/ 7087736 w 7087736"/>
                <a:gd name="connsiteY2" fmla="*/ 1168024 h 1168024"/>
                <a:gd name="connsiteX3" fmla="*/ 0 w 7087736"/>
                <a:gd name="connsiteY3" fmla="*/ 1168024 h 1168024"/>
                <a:gd name="connsiteX4" fmla="*/ 0 w 7087736"/>
                <a:gd name="connsiteY4" fmla="*/ 0 h 116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7736" h="1168024">
                  <a:moveTo>
                    <a:pt x="0" y="0"/>
                  </a:moveTo>
                  <a:lnTo>
                    <a:pt x="7087736" y="0"/>
                  </a:lnTo>
                  <a:lnTo>
                    <a:pt x="7087736" y="1168024"/>
                  </a:lnTo>
                  <a:lnTo>
                    <a:pt x="0" y="1168024"/>
                  </a:lnTo>
                  <a:lnTo>
                    <a:pt x="0" y="0"/>
                  </a:ln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663517" tIns="72000" rIns="40640" bIns="72000" numCol="1" spcCol="1270" anchor="ctr" anchorCtr="0">
              <a:normAutofit lnSpcReduction="10000"/>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A5D867"/>
                  </a:solidFill>
                  <a:effectLst/>
                  <a:uLnTx/>
                  <a:uFillTx/>
                  <a:latin typeface="Arial"/>
                  <a:ea typeface="+mn-ea"/>
                  <a:cs typeface="+mn-cs"/>
                </a:rPr>
                <a:t>24/7 Availability</a:t>
              </a:r>
            </a:p>
            <a:p>
              <a:pPr marL="171450" indent="-171450" defTabSz="711200">
                <a:lnSpc>
                  <a:spcPct val="90000"/>
                </a:lnSpc>
                <a:spcBef>
                  <a:spcPct val="0"/>
                </a:spcBef>
                <a:spcAft>
                  <a:spcPct val="35000"/>
                </a:spcAft>
                <a:buFontTx/>
                <a:buChar char="-"/>
                <a:defRPr/>
              </a:pPr>
              <a:r>
                <a:rPr lang="en-US" dirty="0">
                  <a:solidFill>
                    <a:srgbClr val="FFFFFF"/>
                  </a:solidFill>
                </a:rPr>
                <a:t>Satellite tracking and signal quality </a:t>
              </a:r>
              <a:r>
                <a:rPr lang="en-GB" dirty="0"/>
                <a:t>can be largely preserved</a:t>
              </a:r>
            </a:p>
            <a:p>
              <a:pPr marL="171450" lvl="0" indent="-171450" defTabSz="711200">
                <a:lnSpc>
                  <a:spcPct val="90000"/>
                </a:lnSpc>
                <a:spcBef>
                  <a:spcPct val="0"/>
                </a:spcBef>
                <a:spcAft>
                  <a:spcPct val="35000"/>
                </a:spcAft>
                <a:buFontTx/>
                <a:buChar char="-"/>
                <a:defRPr/>
              </a:pPr>
              <a:r>
                <a:rPr lang="en-US" dirty="0">
                  <a:solidFill>
                    <a:srgbClr val="FFFFFF"/>
                  </a:solidFill>
                  <a:latin typeface="Arial"/>
                </a:rPr>
                <a:t>Raw Observation and RTK corrections available all time</a:t>
              </a:r>
            </a:p>
            <a:p>
              <a:pPr marL="171450" lvl="0" indent="-171450" defTabSz="711200">
                <a:lnSpc>
                  <a:spcPct val="90000"/>
                </a:lnSpc>
                <a:spcBef>
                  <a:spcPct val="0"/>
                </a:spcBef>
                <a:spcAft>
                  <a:spcPct val="35000"/>
                </a:spcAft>
                <a:buFontTx/>
                <a:buChar char="-"/>
                <a:defRPr/>
              </a:pPr>
              <a:r>
                <a:rPr lang="en-GB" dirty="0"/>
                <a:t>High quality Precise Positioning possible even with presence of RF Interference</a:t>
              </a:r>
              <a:endParaRPr kumimoji="0" lang="en-US"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6FC5465D-0E77-4266-9D47-3D6E4C5AE605}"/>
                </a:ext>
              </a:extLst>
            </p:cNvPr>
            <p:cNvSpPr/>
            <p:nvPr/>
          </p:nvSpPr>
          <p:spPr>
            <a:xfrm>
              <a:off x="2189125" y="3296626"/>
              <a:ext cx="1411563" cy="1468730"/>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de-CH"/>
            </a:p>
          </p:txBody>
        </p:sp>
      </p:grpSp>
      <p:grpSp>
        <p:nvGrpSpPr>
          <p:cNvPr id="27" name="Group 26">
            <a:extLst>
              <a:ext uri="{FF2B5EF4-FFF2-40B4-BE49-F238E27FC236}">
                <a16:creationId xmlns:a16="http://schemas.microsoft.com/office/drawing/2014/main" id="{5749E9A0-EB0F-46E0-8016-DF82CAE9F934}"/>
              </a:ext>
            </a:extLst>
          </p:cNvPr>
          <p:cNvGrpSpPr>
            <a:grpSpLocks noChangeAspect="1"/>
          </p:cNvGrpSpPr>
          <p:nvPr/>
        </p:nvGrpSpPr>
        <p:grpSpPr>
          <a:xfrm>
            <a:off x="539545" y="3161004"/>
            <a:ext cx="1030368" cy="1161206"/>
            <a:chOff x="3922713" y="7561263"/>
            <a:chExt cx="700088" cy="788987"/>
          </a:xfrm>
        </p:grpSpPr>
        <p:sp>
          <p:nvSpPr>
            <p:cNvPr id="28" name="Oval 191">
              <a:extLst>
                <a:ext uri="{FF2B5EF4-FFF2-40B4-BE49-F238E27FC236}">
                  <a16:creationId xmlns:a16="http://schemas.microsoft.com/office/drawing/2014/main" id="{13AB9E95-60DF-4780-A4DF-FD6250E2188D}"/>
                </a:ext>
              </a:extLst>
            </p:cNvPr>
            <p:cNvSpPr>
              <a:spLocks noChangeArrowheads="1"/>
            </p:cNvSpPr>
            <p:nvPr/>
          </p:nvSpPr>
          <p:spPr bwMode="auto">
            <a:xfrm>
              <a:off x="3949700" y="7689850"/>
              <a:ext cx="646113" cy="633412"/>
            </a:xfrm>
            <a:prstGeom prst="ellipse">
              <a:avLst/>
            </a:pr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Freeform 192">
              <a:extLst>
                <a:ext uri="{FF2B5EF4-FFF2-40B4-BE49-F238E27FC236}">
                  <a16:creationId xmlns:a16="http://schemas.microsoft.com/office/drawing/2014/main" id="{CAB4731B-1AD3-4D8B-8331-48D9E867595A}"/>
                </a:ext>
              </a:extLst>
            </p:cNvPr>
            <p:cNvSpPr>
              <a:spLocks/>
            </p:cNvSpPr>
            <p:nvPr/>
          </p:nvSpPr>
          <p:spPr bwMode="auto">
            <a:xfrm>
              <a:off x="3949700" y="7689850"/>
              <a:ext cx="322263" cy="633412"/>
            </a:xfrm>
            <a:custGeom>
              <a:avLst/>
              <a:gdLst>
                <a:gd name="T0" fmla="*/ 446 w 446"/>
                <a:gd name="T1" fmla="*/ 0 h 892"/>
                <a:gd name="T2" fmla="*/ 0 w 446"/>
                <a:gd name="T3" fmla="*/ 446 h 892"/>
                <a:gd name="T4" fmla="*/ 446 w 446"/>
                <a:gd name="T5" fmla="*/ 892 h 892"/>
                <a:gd name="T6" fmla="*/ 446 w 446"/>
                <a:gd name="T7" fmla="*/ 0 h 892"/>
              </a:gdLst>
              <a:ahLst/>
              <a:cxnLst>
                <a:cxn ang="0">
                  <a:pos x="T0" y="T1"/>
                </a:cxn>
                <a:cxn ang="0">
                  <a:pos x="T2" y="T3"/>
                </a:cxn>
                <a:cxn ang="0">
                  <a:pos x="T4" y="T5"/>
                </a:cxn>
                <a:cxn ang="0">
                  <a:pos x="T6" y="T7"/>
                </a:cxn>
              </a:cxnLst>
              <a:rect l="0" t="0" r="r" b="b"/>
              <a:pathLst>
                <a:path w="446" h="892">
                  <a:moveTo>
                    <a:pt x="446" y="0"/>
                  </a:moveTo>
                  <a:cubicBezTo>
                    <a:pt x="200" y="0"/>
                    <a:pt x="0" y="200"/>
                    <a:pt x="0" y="446"/>
                  </a:cubicBezTo>
                  <a:cubicBezTo>
                    <a:pt x="0" y="692"/>
                    <a:pt x="200" y="892"/>
                    <a:pt x="446" y="892"/>
                  </a:cubicBezTo>
                  <a:lnTo>
                    <a:pt x="446"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193">
              <a:extLst>
                <a:ext uri="{FF2B5EF4-FFF2-40B4-BE49-F238E27FC236}">
                  <a16:creationId xmlns:a16="http://schemas.microsoft.com/office/drawing/2014/main" id="{FBEF102C-B6D5-46D0-A16F-71C4CF3AC3F0}"/>
                </a:ext>
              </a:extLst>
            </p:cNvPr>
            <p:cNvSpPr>
              <a:spLocks/>
            </p:cNvSpPr>
            <p:nvPr/>
          </p:nvSpPr>
          <p:spPr bwMode="auto">
            <a:xfrm>
              <a:off x="3922713" y="7561263"/>
              <a:ext cx="349250" cy="788987"/>
            </a:xfrm>
            <a:custGeom>
              <a:avLst/>
              <a:gdLst>
                <a:gd name="T0" fmla="*/ 483 w 483"/>
                <a:gd name="T1" fmla="*/ 1034 h 1111"/>
                <a:gd name="T2" fmla="*/ 483 w 483"/>
                <a:gd name="T3" fmla="*/ 1034 h 1111"/>
                <a:gd name="T4" fmla="*/ 78 w 483"/>
                <a:gd name="T5" fmla="*/ 628 h 1111"/>
                <a:gd name="T6" fmla="*/ 483 w 483"/>
                <a:gd name="T7" fmla="*/ 223 h 1111"/>
                <a:gd name="T8" fmla="*/ 483 w 483"/>
                <a:gd name="T9" fmla="*/ 223 h 1111"/>
                <a:gd name="T10" fmla="*/ 483 w 483"/>
                <a:gd name="T11" fmla="*/ 0 h 1111"/>
                <a:gd name="T12" fmla="*/ 362 w 483"/>
                <a:gd name="T13" fmla="*/ 0 h 1111"/>
                <a:gd name="T14" fmla="*/ 362 w 483"/>
                <a:gd name="T15" fmla="*/ 96 h 1111"/>
                <a:gd name="T16" fmla="*/ 412 w 483"/>
                <a:gd name="T17" fmla="*/ 96 h 1111"/>
                <a:gd name="T18" fmla="*/ 412 w 483"/>
                <a:gd name="T19" fmla="*/ 151 h 1111"/>
                <a:gd name="T20" fmla="*/ 0 w 483"/>
                <a:gd name="T21" fmla="*/ 628 h 1111"/>
                <a:gd name="T22" fmla="*/ 483 w 483"/>
                <a:gd name="T23" fmla="*/ 1111 h 1111"/>
                <a:gd name="T24" fmla="*/ 483 w 483"/>
                <a:gd name="T25" fmla="*/ 1111 h 1111"/>
                <a:gd name="T26" fmla="*/ 483 w 483"/>
                <a:gd name="T27" fmla="*/ 1034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1111">
                  <a:moveTo>
                    <a:pt x="483" y="1034"/>
                  </a:moveTo>
                  <a:cubicBezTo>
                    <a:pt x="483" y="1034"/>
                    <a:pt x="483" y="1034"/>
                    <a:pt x="483" y="1034"/>
                  </a:cubicBezTo>
                  <a:cubicBezTo>
                    <a:pt x="259" y="1034"/>
                    <a:pt x="78" y="852"/>
                    <a:pt x="78" y="628"/>
                  </a:cubicBezTo>
                  <a:cubicBezTo>
                    <a:pt x="78" y="405"/>
                    <a:pt x="259" y="223"/>
                    <a:pt x="483" y="223"/>
                  </a:cubicBezTo>
                  <a:cubicBezTo>
                    <a:pt x="483" y="223"/>
                    <a:pt x="483" y="223"/>
                    <a:pt x="483" y="223"/>
                  </a:cubicBezTo>
                  <a:cubicBezTo>
                    <a:pt x="483" y="0"/>
                    <a:pt x="483" y="0"/>
                    <a:pt x="483" y="0"/>
                  </a:cubicBezTo>
                  <a:cubicBezTo>
                    <a:pt x="362" y="0"/>
                    <a:pt x="362" y="0"/>
                    <a:pt x="362" y="0"/>
                  </a:cubicBezTo>
                  <a:cubicBezTo>
                    <a:pt x="362" y="96"/>
                    <a:pt x="362" y="96"/>
                    <a:pt x="362" y="96"/>
                  </a:cubicBezTo>
                  <a:cubicBezTo>
                    <a:pt x="412" y="96"/>
                    <a:pt x="412" y="96"/>
                    <a:pt x="412" y="96"/>
                  </a:cubicBezTo>
                  <a:cubicBezTo>
                    <a:pt x="412" y="151"/>
                    <a:pt x="412" y="151"/>
                    <a:pt x="412" y="151"/>
                  </a:cubicBezTo>
                  <a:cubicBezTo>
                    <a:pt x="179" y="185"/>
                    <a:pt x="0" y="386"/>
                    <a:pt x="0" y="628"/>
                  </a:cubicBezTo>
                  <a:cubicBezTo>
                    <a:pt x="0" y="894"/>
                    <a:pt x="217" y="1111"/>
                    <a:pt x="483" y="1111"/>
                  </a:cubicBezTo>
                  <a:cubicBezTo>
                    <a:pt x="483" y="1111"/>
                    <a:pt x="483" y="1111"/>
                    <a:pt x="483" y="1111"/>
                  </a:cubicBezTo>
                  <a:lnTo>
                    <a:pt x="483" y="1034"/>
                  </a:lnTo>
                  <a:close/>
                </a:path>
              </a:pathLst>
            </a:custGeom>
            <a:solidFill>
              <a:srgbClr val="019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194">
              <a:extLst>
                <a:ext uri="{FF2B5EF4-FFF2-40B4-BE49-F238E27FC236}">
                  <a16:creationId xmlns:a16="http://schemas.microsoft.com/office/drawing/2014/main" id="{E25C578E-209C-486F-AE66-33A784B38538}"/>
                </a:ext>
              </a:extLst>
            </p:cNvPr>
            <p:cNvSpPr>
              <a:spLocks/>
            </p:cNvSpPr>
            <p:nvPr/>
          </p:nvSpPr>
          <p:spPr bwMode="auto">
            <a:xfrm>
              <a:off x="4271963" y="7561263"/>
              <a:ext cx="350838" cy="788987"/>
            </a:xfrm>
            <a:custGeom>
              <a:avLst/>
              <a:gdLst>
                <a:gd name="T0" fmla="*/ 400 w 483"/>
                <a:gd name="T1" fmla="*/ 250 h 1111"/>
                <a:gd name="T2" fmla="*/ 322 w 483"/>
                <a:gd name="T3" fmla="*/ 189 h 1111"/>
                <a:gd name="T4" fmla="*/ 284 w 483"/>
                <a:gd name="T5" fmla="*/ 238 h 1111"/>
                <a:gd name="T6" fmla="*/ 71 w 483"/>
                <a:gd name="T7" fmla="*/ 151 h 1111"/>
                <a:gd name="T8" fmla="*/ 71 w 483"/>
                <a:gd name="T9" fmla="*/ 96 h 1111"/>
                <a:gd name="T10" fmla="*/ 121 w 483"/>
                <a:gd name="T11" fmla="*/ 96 h 1111"/>
                <a:gd name="T12" fmla="*/ 121 w 483"/>
                <a:gd name="T13" fmla="*/ 0 h 1111"/>
                <a:gd name="T14" fmla="*/ 0 w 483"/>
                <a:gd name="T15" fmla="*/ 0 h 1111"/>
                <a:gd name="T16" fmla="*/ 0 w 483"/>
                <a:gd name="T17" fmla="*/ 223 h 1111"/>
                <a:gd name="T18" fmla="*/ 405 w 483"/>
                <a:gd name="T19" fmla="*/ 628 h 1111"/>
                <a:gd name="T20" fmla="*/ 0 w 483"/>
                <a:gd name="T21" fmla="*/ 1034 h 1111"/>
                <a:gd name="T22" fmla="*/ 0 w 483"/>
                <a:gd name="T23" fmla="*/ 1111 h 1111"/>
                <a:gd name="T24" fmla="*/ 483 w 483"/>
                <a:gd name="T25" fmla="*/ 628 h 1111"/>
                <a:gd name="T26" fmla="*/ 357 w 483"/>
                <a:gd name="T27" fmla="*/ 304 h 1111"/>
                <a:gd name="T28" fmla="*/ 400 w 483"/>
                <a:gd name="T29" fmla="*/ 25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3" h="1111">
                  <a:moveTo>
                    <a:pt x="400" y="250"/>
                  </a:moveTo>
                  <a:cubicBezTo>
                    <a:pt x="322" y="189"/>
                    <a:pt x="322" y="189"/>
                    <a:pt x="322" y="189"/>
                  </a:cubicBezTo>
                  <a:cubicBezTo>
                    <a:pt x="284" y="238"/>
                    <a:pt x="284" y="238"/>
                    <a:pt x="284" y="238"/>
                  </a:cubicBezTo>
                  <a:cubicBezTo>
                    <a:pt x="222" y="193"/>
                    <a:pt x="150" y="162"/>
                    <a:pt x="71" y="151"/>
                  </a:cubicBezTo>
                  <a:cubicBezTo>
                    <a:pt x="71" y="96"/>
                    <a:pt x="71" y="96"/>
                    <a:pt x="71" y="96"/>
                  </a:cubicBezTo>
                  <a:cubicBezTo>
                    <a:pt x="121" y="96"/>
                    <a:pt x="121" y="96"/>
                    <a:pt x="121" y="96"/>
                  </a:cubicBezTo>
                  <a:cubicBezTo>
                    <a:pt x="121" y="0"/>
                    <a:pt x="121" y="0"/>
                    <a:pt x="121" y="0"/>
                  </a:cubicBezTo>
                  <a:cubicBezTo>
                    <a:pt x="0" y="0"/>
                    <a:pt x="0" y="0"/>
                    <a:pt x="0" y="0"/>
                  </a:cubicBezTo>
                  <a:cubicBezTo>
                    <a:pt x="0" y="223"/>
                    <a:pt x="0" y="223"/>
                    <a:pt x="0" y="223"/>
                  </a:cubicBezTo>
                  <a:cubicBezTo>
                    <a:pt x="223" y="223"/>
                    <a:pt x="405" y="405"/>
                    <a:pt x="405" y="628"/>
                  </a:cubicBezTo>
                  <a:cubicBezTo>
                    <a:pt x="405" y="852"/>
                    <a:pt x="223" y="1034"/>
                    <a:pt x="0" y="1034"/>
                  </a:cubicBezTo>
                  <a:cubicBezTo>
                    <a:pt x="0" y="1111"/>
                    <a:pt x="0" y="1111"/>
                    <a:pt x="0" y="1111"/>
                  </a:cubicBezTo>
                  <a:cubicBezTo>
                    <a:pt x="266" y="1111"/>
                    <a:pt x="483" y="894"/>
                    <a:pt x="483" y="628"/>
                  </a:cubicBezTo>
                  <a:cubicBezTo>
                    <a:pt x="483" y="504"/>
                    <a:pt x="435" y="390"/>
                    <a:pt x="357" y="304"/>
                  </a:cubicBezTo>
                  <a:lnTo>
                    <a:pt x="400" y="250"/>
                  </a:lnTo>
                  <a:close/>
                </a:path>
              </a:pathLst>
            </a:custGeom>
            <a:solidFill>
              <a:srgbClr val="74C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195">
              <a:extLst>
                <a:ext uri="{FF2B5EF4-FFF2-40B4-BE49-F238E27FC236}">
                  <a16:creationId xmlns:a16="http://schemas.microsoft.com/office/drawing/2014/main" id="{D7AF8BA4-9324-4782-80D0-854FE47B0112}"/>
                </a:ext>
              </a:extLst>
            </p:cNvPr>
            <p:cNvSpPr>
              <a:spLocks/>
            </p:cNvSpPr>
            <p:nvPr/>
          </p:nvSpPr>
          <p:spPr bwMode="auto">
            <a:xfrm>
              <a:off x="4271963" y="7734300"/>
              <a:ext cx="279400" cy="273050"/>
            </a:xfrm>
            <a:custGeom>
              <a:avLst/>
              <a:gdLst>
                <a:gd name="T0" fmla="*/ 0 w 384"/>
                <a:gd name="T1" fmla="*/ 0 h 384"/>
                <a:gd name="T2" fmla="*/ 0 w 384"/>
                <a:gd name="T3" fmla="*/ 384 h 384"/>
                <a:gd name="T4" fmla="*/ 384 w 384"/>
                <a:gd name="T5" fmla="*/ 384 h 384"/>
                <a:gd name="T6" fmla="*/ 384 w 384"/>
                <a:gd name="T7" fmla="*/ 384 h 384"/>
                <a:gd name="T8" fmla="*/ 0 w 384"/>
                <a:gd name="T9" fmla="*/ 0 h 384"/>
              </a:gdLst>
              <a:ahLst/>
              <a:cxnLst>
                <a:cxn ang="0">
                  <a:pos x="T0" y="T1"/>
                </a:cxn>
                <a:cxn ang="0">
                  <a:pos x="T2" y="T3"/>
                </a:cxn>
                <a:cxn ang="0">
                  <a:pos x="T4" y="T5"/>
                </a:cxn>
                <a:cxn ang="0">
                  <a:pos x="T6" y="T7"/>
                </a:cxn>
                <a:cxn ang="0">
                  <a:pos x="T8" y="T9"/>
                </a:cxn>
              </a:cxnLst>
              <a:rect l="0" t="0" r="r" b="b"/>
              <a:pathLst>
                <a:path w="384" h="384">
                  <a:moveTo>
                    <a:pt x="0" y="0"/>
                  </a:moveTo>
                  <a:cubicBezTo>
                    <a:pt x="0" y="384"/>
                    <a:pt x="0" y="384"/>
                    <a:pt x="0" y="384"/>
                  </a:cubicBezTo>
                  <a:cubicBezTo>
                    <a:pt x="384" y="384"/>
                    <a:pt x="384" y="384"/>
                    <a:pt x="384" y="384"/>
                  </a:cubicBezTo>
                  <a:cubicBezTo>
                    <a:pt x="384" y="384"/>
                    <a:pt x="384" y="384"/>
                    <a:pt x="384" y="384"/>
                  </a:cubicBezTo>
                  <a:cubicBezTo>
                    <a:pt x="384" y="173"/>
                    <a:pt x="212" y="0"/>
                    <a:pt x="0" y="0"/>
                  </a:cubicBezTo>
                  <a:close/>
                </a:path>
              </a:pathLst>
            </a:custGeom>
            <a:solidFill>
              <a:srgbClr val="BAD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196">
              <a:extLst>
                <a:ext uri="{FF2B5EF4-FFF2-40B4-BE49-F238E27FC236}">
                  <a16:creationId xmlns:a16="http://schemas.microsoft.com/office/drawing/2014/main" id="{D29B70F4-0808-43BE-9BD6-CFB930CEE115}"/>
                </a:ext>
              </a:extLst>
            </p:cNvPr>
            <p:cNvSpPr>
              <a:spLocks/>
            </p:cNvSpPr>
            <p:nvPr/>
          </p:nvSpPr>
          <p:spPr bwMode="auto">
            <a:xfrm>
              <a:off x="4268788" y="8207375"/>
              <a:ext cx="7938" cy="71437"/>
            </a:xfrm>
            <a:custGeom>
              <a:avLst/>
              <a:gdLst>
                <a:gd name="T0" fmla="*/ 12 w 12"/>
                <a:gd name="T1" fmla="*/ 102 h 102"/>
                <a:gd name="T2" fmla="*/ 12 w 12"/>
                <a:gd name="T3" fmla="*/ 0 h 102"/>
                <a:gd name="T4" fmla="*/ 0 w 12"/>
                <a:gd name="T5" fmla="*/ 0 h 102"/>
                <a:gd name="T6" fmla="*/ 0 w 12"/>
                <a:gd name="T7" fmla="*/ 102 h 102"/>
                <a:gd name="T8" fmla="*/ 6 w 12"/>
                <a:gd name="T9" fmla="*/ 102 h 102"/>
                <a:gd name="T10" fmla="*/ 12 w 12"/>
                <a:gd name="T11" fmla="*/ 102 h 102"/>
              </a:gdLst>
              <a:ahLst/>
              <a:cxnLst>
                <a:cxn ang="0">
                  <a:pos x="T0" y="T1"/>
                </a:cxn>
                <a:cxn ang="0">
                  <a:pos x="T2" y="T3"/>
                </a:cxn>
                <a:cxn ang="0">
                  <a:pos x="T4" y="T5"/>
                </a:cxn>
                <a:cxn ang="0">
                  <a:pos x="T6" y="T7"/>
                </a:cxn>
                <a:cxn ang="0">
                  <a:pos x="T8" y="T9"/>
                </a:cxn>
                <a:cxn ang="0">
                  <a:pos x="T10" y="T11"/>
                </a:cxn>
              </a:cxnLst>
              <a:rect l="0" t="0" r="r" b="b"/>
              <a:pathLst>
                <a:path w="12" h="102">
                  <a:moveTo>
                    <a:pt x="12" y="102"/>
                  </a:moveTo>
                  <a:cubicBezTo>
                    <a:pt x="12" y="0"/>
                    <a:pt x="12" y="0"/>
                    <a:pt x="12" y="0"/>
                  </a:cubicBezTo>
                  <a:cubicBezTo>
                    <a:pt x="0" y="0"/>
                    <a:pt x="0" y="0"/>
                    <a:pt x="0" y="0"/>
                  </a:cubicBezTo>
                  <a:cubicBezTo>
                    <a:pt x="0" y="102"/>
                    <a:pt x="0" y="102"/>
                    <a:pt x="0" y="102"/>
                  </a:cubicBezTo>
                  <a:cubicBezTo>
                    <a:pt x="2" y="102"/>
                    <a:pt x="4" y="102"/>
                    <a:pt x="6" y="102"/>
                  </a:cubicBezTo>
                  <a:cubicBezTo>
                    <a:pt x="8" y="102"/>
                    <a:pt x="10" y="102"/>
                    <a:pt x="12" y="102"/>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197">
              <a:extLst>
                <a:ext uri="{FF2B5EF4-FFF2-40B4-BE49-F238E27FC236}">
                  <a16:creationId xmlns:a16="http://schemas.microsoft.com/office/drawing/2014/main" id="{F1F340A7-E286-4345-B23F-E09B6EE161B7}"/>
                </a:ext>
              </a:extLst>
            </p:cNvPr>
            <p:cNvSpPr>
              <a:spLocks/>
            </p:cNvSpPr>
            <p:nvPr/>
          </p:nvSpPr>
          <p:spPr bwMode="auto">
            <a:xfrm>
              <a:off x="4268788" y="7734300"/>
              <a:ext cx="7938" cy="73025"/>
            </a:xfrm>
            <a:custGeom>
              <a:avLst/>
              <a:gdLst>
                <a:gd name="T0" fmla="*/ 12 w 12"/>
                <a:gd name="T1" fmla="*/ 102 h 103"/>
                <a:gd name="T2" fmla="*/ 12 w 12"/>
                <a:gd name="T3" fmla="*/ 0 h 103"/>
                <a:gd name="T4" fmla="*/ 0 w 12"/>
                <a:gd name="T5" fmla="*/ 0 h 103"/>
                <a:gd name="T6" fmla="*/ 0 w 12"/>
                <a:gd name="T7" fmla="*/ 102 h 103"/>
                <a:gd name="T8" fmla="*/ 6 w 12"/>
                <a:gd name="T9" fmla="*/ 103 h 103"/>
                <a:gd name="T10" fmla="*/ 12 w 12"/>
                <a:gd name="T11" fmla="*/ 102 h 103"/>
              </a:gdLst>
              <a:ahLst/>
              <a:cxnLst>
                <a:cxn ang="0">
                  <a:pos x="T0" y="T1"/>
                </a:cxn>
                <a:cxn ang="0">
                  <a:pos x="T2" y="T3"/>
                </a:cxn>
                <a:cxn ang="0">
                  <a:pos x="T4" y="T5"/>
                </a:cxn>
                <a:cxn ang="0">
                  <a:pos x="T6" y="T7"/>
                </a:cxn>
                <a:cxn ang="0">
                  <a:pos x="T8" y="T9"/>
                </a:cxn>
                <a:cxn ang="0">
                  <a:pos x="T10" y="T11"/>
                </a:cxn>
              </a:cxnLst>
              <a:rect l="0" t="0" r="r" b="b"/>
              <a:pathLst>
                <a:path w="12" h="103">
                  <a:moveTo>
                    <a:pt x="12" y="102"/>
                  </a:moveTo>
                  <a:cubicBezTo>
                    <a:pt x="12" y="0"/>
                    <a:pt x="12" y="0"/>
                    <a:pt x="12" y="0"/>
                  </a:cubicBezTo>
                  <a:cubicBezTo>
                    <a:pt x="0" y="0"/>
                    <a:pt x="0" y="0"/>
                    <a:pt x="0" y="0"/>
                  </a:cubicBezTo>
                  <a:cubicBezTo>
                    <a:pt x="0" y="102"/>
                    <a:pt x="0" y="102"/>
                    <a:pt x="0" y="102"/>
                  </a:cubicBezTo>
                  <a:cubicBezTo>
                    <a:pt x="2" y="102"/>
                    <a:pt x="4" y="103"/>
                    <a:pt x="6" y="103"/>
                  </a:cubicBezTo>
                  <a:cubicBezTo>
                    <a:pt x="8" y="103"/>
                    <a:pt x="10" y="102"/>
                    <a:pt x="12" y="102"/>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Freeform 198">
              <a:extLst>
                <a:ext uri="{FF2B5EF4-FFF2-40B4-BE49-F238E27FC236}">
                  <a16:creationId xmlns:a16="http://schemas.microsoft.com/office/drawing/2014/main" id="{DCE4236A-18EB-4EE2-AB51-2C50D02C3C38}"/>
                </a:ext>
              </a:extLst>
            </p:cNvPr>
            <p:cNvSpPr>
              <a:spLocks/>
            </p:cNvSpPr>
            <p:nvPr/>
          </p:nvSpPr>
          <p:spPr bwMode="auto">
            <a:xfrm>
              <a:off x="4476750" y="8002588"/>
              <a:ext cx="74613" cy="7937"/>
            </a:xfrm>
            <a:custGeom>
              <a:avLst/>
              <a:gdLst>
                <a:gd name="T0" fmla="*/ 102 w 102"/>
                <a:gd name="T1" fmla="*/ 0 h 12"/>
                <a:gd name="T2" fmla="*/ 0 w 102"/>
                <a:gd name="T3" fmla="*/ 0 h 12"/>
                <a:gd name="T4" fmla="*/ 0 w 102"/>
                <a:gd name="T5" fmla="*/ 12 h 12"/>
                <a:gd name="T6" fmla="*/ 102 w 102"/>
                <a:gd name="T7" fmla="*/ 12 h 12"/>
                <a:gd name="T8" fmla="*/ 102 w 102"/>
                <a:gd name="T9" fmla="*/ 6 h 12"/>
                <a:gd name="T10" fmla="*/ 102 w 102"/>
                <a:gd name="T11" fmla="*/ 0 h 12"/>
              </a:gdLst>
              <a:ahLst/>
              <a:cxnLst>
                <a:cxn ang="0">
                  <a:pos x="T0" y="T1"/>
                </a:cxn>
                <a:cxn ang="0">
                  <a:pos x="T2" y="T3"/>
                </a:cxn>
                <a:cxn ang="0">
                  <a:pos x="T4" y="T5"/>
                </a:cxn>
                <a:cxn ang="0">
                  <a:pos x="T6" y="T7"/>
                </a:cxn>
                <a:cxn ang="0">
                  <a:pos x="T8" y="T9"/>
                </a:cxn>
                <a:cxn ang="0">
                  <a:pos x="T10" y="T11"/>
                </a:cxn>
              </a:cxnLst>
              <a:rect l="0" t="0" r="r" b="b"/>
              <a:pathLst>
                <a:path w="102" h="12">
                  <a:moveTo>
                    <a:pt x="102" y="0"/>
                  </a:moveTo>
                  <a:cubicBezTo>
                    <a:pt x="0" y="0"/>
                    <a:pt x="0" y="0"/>
                    <a:pt x="0" y="0"/>
                  </a:cubicBezTo>
                  <a:cubicBezTo>
                    <a:pt x="0" y="12"/>
                    <a:pt x="0" y="12"/>
                    <a:pt x="0" y="12"/>
                  </a:cubicBezTo>
                  <a:cubicBezTo>
                    <a:pt x="102" y="12"/>
                    <a:pt x="102" y="12"/>
                    <a:pt x="102" y="12"/>
                  </a:cubicBezTo>
                  <a:cubicBezTo>
                    <a:pt x="102" y="10"/>
                    <a:pt x="102" y="8"/>
                    <a:pt x="102" y="6"/>
                  </a:cubicBezTo>
                  <a:cubicBezTo>
                    <a:pt x="102" y="4"/>
                    <a:pt x="102" y="2"/>
                    <a:pt x="102" y="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Freeform 199">
              <a:extLst>
                <a:ext uri="{FF2B5EF4-FFF2-40B4-BE49-F238E27FC236}">
                  <a16:creationId xmlns:a16="http://schemas.microsoft.com/office/drawing/2014/main" id="{5525D47F-C6B2-4FDE-ABAE-49BF98A7C571}"/>
                </a:ext>
              </a:extLst>
            </p:cNvPr>
            <p:cNvSpPr>
              <a:spLocks/>
            </p:cNvSpPr>
            <p:nvPr/>
          </p:nvSpPr>
          <p:spPr bwMode="auto">
            <a:xfrm>
              <a:off x="3994150" y="8002588"/>
              <a:ext cx="73025" cy="7937"/>
            </a:xfrm>
            <a:custGeom>
              <a:avLst/>
              <a:gdLst>
                <a:gd name="T0" fmla="*/ 102 w 102"/>
                <a:gd name="T1" fmla="*/ 0 h 12"/>
                <a:gd name="T2" fmla="*/ 0 w 102"/>
                <a:gd name="T3" fmla="*/ 0 h 12"/>
                <a:gd name="T4" fmla="*/ 0 w 102"/>
                <a:gd name="T5" fmla="*/ 12 h 12"/>
                <a:gd name="T6" fmla="*/ 102 w 102"/>
                <a:gd name="T7" fmla="*/ 12 h 12"/>
                <a:gd name="T8" fmla="*/ 102 w 102"/>
                <a:gd name="T9" fmla="*/ 6 h 12"/>
                <a:gd name="T10" fmla="*/ 102 w 102"/>
                <a:gd name="T11" fmla="*/ 0 h 12"/>
              </a:gdLst>
              <a:ahLst/>
              <a:cxnLst>
                <a:cxn ang="0">
                  <a:pos x="T0" y="T1"/>
                </a:cxn>
                <a:cxn ang="0">
                  <a:pos x="T2" y="T3"/>
                </a:cxn>
                <a:cxn ang="0">
                  <a:pos x="T4" y="T5"/>
                </a:cxn>
                <a:cxn ang="0">
                  <a:pos x="T6" y="T7"/>
                </a:cxn>
                <a:cxn ang="0">
                  <a:pos x="T8" y="T9"/>
                </a:cxn>
                <a:cxn ang="0">
                  <a:pos x="T10" y="T11"/>
                </a:cxn>
              </a:cxnLst>
              <a:rect l="0" t="0" r="r" b="b"/>
              <a:pathLst>
                <a:path w="102" h="12">
                  <a:moveTo>
                    <a:pt x="102" y="0"/>
                  </a:moveTo>
                  <a:cubicBezTo>
                    <a:pt x="0" y="0"/>
                    <a:pt x="0" y="0"/>
                    <a:pt x="0" y="0"/>
                  </a:cubicBezTo>
                  <a:cubicBezTo>
                    <a:pt x="0" y="12"/>
                    <a:pt x="0" y="12"/>
                    <a:pt x="0" y="12"/>
                  </a:cubicBezTo>
                  <a:cubicBezTo>
                    <a:pt x="102" y="12"/>
                    <a:pt x="102" y="12"/>
                    <a:pt x="102" y="12"/>
                  </a:cubicBezTo>
                  <a:cubicBezTo>
                    <a:pt x="102" y="10"/>
                    <a:pt x="102" y="8"/>
                    <a:pt x="102" y="6"/>
                  </a:cubicBezTo>
                  <a:cubicBezTo>
                    <a:pt x="102" y="4"/>
                    <a:pt x="102" y="2"/>
                    <a:pt x="102" y="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200">
              <a:extLst>
                <a:ext uri="{FF2B5EF4-FFF2-40B4-BE49-F238E27FC236}">
                  <a16:creationId xmlns:a16="http://schemas.microsoft.com/office/drawing/2014/main" id="{72371A0C-899E-48B7-B6CE-5A4478F1A1B5}"/>
                </a:ext>
              </a:extLst>
            </p:cNvPr>
            <p:cNvSpPr>
              <a:spLocks/>
            </p:cNvSpPr>
            <p:nvPr/>
          </p:nvSpPr>
          <p:spPr bwMode="auto">
            <a:xfrm>
              <a:off x="4448175" y="8102600"/>
              <a:ext cx="68263" cy="42862"/>
            </a:xfrm>
            <a:custGeom>
              <a:avLst/>
              <a:gdLst>
                <a:gd name="T0" fmla="*/ 94 w 94"/>
                <a:gd name="T1" fmla="*/ 51 h 62"/>
                <a:gd name="T2" fmla="*/ 6 w 94"/>
                <a:gd name="T3" fmla="*/ 0 h 62"/>
                <a:gd name="T4" fmla="*/ 0 w 94"/>
                <a:gd name="T5" fmla="*/ 11 h 62"/>
                <a:gd name="T6" fmla="*/ 88 w 94"/>
                <a:gd name="T7" fmla="*/ 62 h 62"/>
                <a:gd name="T8" fmla="*/ 91 w 94"/>
                <a:gd name="T9" fmla="*/ 56 h 62"/>
                <a:gd name="T10" fmla="*/ 94 w 94"/>
                <a:gd name="T11" fmla="*/ 51 h 62"/>
              </a:gdLst>
              <a:ahLst/>
              <a:cxnLst>
                <a:cxn ang="0">
                  <a:pos x="T0" y="T1"/>
                </a:cxn>
                <a:cxn ang="0">
                  <a:pos x="T2" y="T3"/>
                </a:cxn>
                <a:cxn ang="0">
                  <a:pos x="T4" y="T5"/>
                </a:cxn>
                <a:cxn ang="0">
                  <a:pos x="T6" y="T7"/>
                </a:cxn>
                <a:cxn ang="0">
                  <a:pos x="T8" y="T9"/>
                </a:cxn>
                <a:cxn ang="0">
                  <a:pos x="T10" y="T11"/>
                </a:cxn>
              </a:cxnLst>
              <a:rect l="0" t="0" r="r" b="b"/>
              <a:pathLst>
                <a:path w="94" h="62">
                  <a:moveTo>
                    <a:pt x="94" y="51"/>
                  </a:moveTo>
                  <a:cubicBezTo>
                    <a:pt x="6" y="0"/>
                    <a:pt x="6" y="0"/>
                    <a:pt x="6" y="0"/>
                  </a:cubicBezTo>
                  <a:cubicBezTo>
                    <a:pt x="0" y="11"/>
                    <a:pt x="0" y="11"/>
                    <a:pt x="0" y="11"/>
                  </a:cubicBezTo>
                  <a:cubicBezTo>
                    <a:pt x="88" y="62"/>
                    <a:pt x="88" y="62"/>
                    <a:pt x="88" y="62"/>
                  </a:cubicBezTo>
                  <a:cubicBezTo>
                    <a:pt x="89" y="60"/>
                    <a:pt x="90" y="58"/>
                    <a:pt x="91" y="56"/>
                  </a:cubicBezTo>
                  <a:cubicBezTo>
                    <a:pt x="92" y="55"/>
                    <a:pt x="93" y="53"/>
                    <a:pt x="94" y="51"/>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201">
              <a:extLst>
                <a:ext uri="{FF2B5EF4-FFF2-40B4-BE49-F238E27FC236}">
                  <a16:creationId xmlns:a16="http://schemas.microsoft.com/office/drawing/2014/main" id="{8E0260BD-042C-41F7-BC01-72D078F68EA4}"/>
                </a:ext>
              </a:extLst>
            </p:cNvPr>
            <p:cNvSpPr>
              <a:spLocks/>
            </p:cNvSpPr>
            <p:nvPr/>
          </p:nvSpPr>
          <p:spPr bwMode="auto">
            <a:xfrm>
              <a:off x="4029075" y="7869238"/>
              <a:ext cx="68263" cy="42862"/>
            </a:xfrm>
            <a:custGeom>
              <a:avLst/>
              <a:gdLst>
                <a:gd name="T0" fmla="*/ 94 w 94"/>
                <a:gd name="T1" fmla="*/ 50 h 61"/>
                <a:gd name="T2" fmla="*/ 6 w 94"/>
                <a:gd name="T3" fmla="*/ 0 h 61"/>
                <a:gd name="T4" fmla="*/ 0 w 94"/>
                <a:gd name="T5" fmla="*/ 10 h 61"/>
                <a:gd name="T6" fmla="*/ 88 w 94"/>
                <a:gd name="T7" fmla="*/ 61 h 61"/>
                <a:gd name="T8" fmla="*/ 91 w 94"/>
                <a:gd name="T9" fmla="*/ 56 h 61"/>
                <a:gd name="T10" fmla="*/ 94 w 94"/>
                <a:gd name="T11" fmla="*/ 50 h 61"/>
              </a:gdLst>
              <a:ahLst/>
              <a:cxnLst>
                <a:cxn ang="0">
                  <a:pos x="T0" y="T1"/>
                </a:cxn>
                <a:cxn ang="0">
                  <a:pos x="T2" y="T3"/>
                </a:cxn>
                <a:cxn ang="0">
                  <a:pos x="T4" y="T5"/>
                </a:cxn>
                <a:cxn ang="0">
                  <a:pos x="T6" y="T7"/>
                </a:cxn>
                <a:cxn ang="0">
                  <a:pos x="T8" y="T9"/>
                </a:cxn>
                <a:cxn ang="0">
                  <a:pos x="T10" y="T11"/>
                </a:cxn>
              </a:cxnLst>
              <a:rect l="0" t="0" r="r" b="b"/>
              <a:pathLst>
                <a:path w="94" h="61">
                  <a:moveTo>
                    <a:pt x="94" y="50"/>
                  </a:moveTo>
                  <a:cubicBezTo>
                    <a:pt x="6" y="0"/>
                    <a:pt x="6" y="0"/>
                    <a:pt x="6" y="0"/>
                  </a:cubicBezTo>
                  <a:cubicBezTo>
                    <a:pt x="0" y="10"/>
                    <a:pt x="0" y="10"/>
                    <a:pt x="0" y="10"/>
                  </a:cubicBezTo>
                  <a:cubicBezTo>
                    <a:pt x="88" y="61"/>
                    <a:pt x="88" y="61"/>
                    <a:pt x="88" y="61"/>
                  </a:cubicBezTo>
                  <a:cubicBezTo>
                    <a:pt x="89" y="59"/>
                    <a:pt x="90" y="57"/>
                    <a:pt x="91" y="56"/>
                  </a:cubicBezTo>
                  <a:cubicBezTo>
                    <a:pt x="92" y="54"/>
                    <a:pt x="93" y="52"/>
                    <a:pt x="94" y="5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Freeform 202">
              <a:extLst>
                <a:ext uri="{FF2B5EF4-FFF2-40B4-BE49-F238E27FC236}">
                  <a16:creationId xmlns:a16="http://schemas.microsoft.com/office/drawing/2014/main" id="{29BBCBF1-80E6-4E8D-A396-2BCEF90F372C}"/>
                </a:ext>
              </a:extLst>
            </p:cNvPr>
            <p:cNvSpPr>
              <a:spLocks/>
            </p:cNvSpPr>
            <p:nvPr/>
          </p:nvSpPr>
          <p:spPr bwMode="auto">
            <a:xfrm>
              <a:off x="4368800" y="7769225"/>
              <a:ext cx="44450" cy="66675"/>
            </a:xfrm>
            <a:custGeom>
              <a:avLst/>
              <a:gdLst>
                <a:gd name="T0" fmla="*/ 51 w 61"/>
                <a:gd name="T1" fmla="*/ 0 h 95"/>
                <a:gd name="T2" fmla="*/ 0 w 61"/>
                <a:gd name="T3" fmla="*/ 89 h 95"/>
                <a:gd name="T4" fmla="*/ 11 w 61"/>
                <a:gd name="T5" fmla="*/ 95 h 95"/>
                <a:gd name="T6" fmla="*/ 61 w 61"/>
                <a:gd name="T7" fmla="*/ 6 h 95"/>
                <a:gd name="T8" fmla="*/ 56 w 61"/>
                <a:gd name="T9" fmla="*/ 3 h 95"/>
                <a:gd name="T10" fmla="*/ 51 w 61"/>
                <a:gd name="T11" fmla="*/ 0 h 95"/>
              </a:gdLst>
              <a:ahLst/>
              <a:cxnLst>
                <a:cxn ang="0">
                  <a:pos x="T0" y="T1"/>
                </a:cxn>
                <a:cxn ang="0">
                  <a:pos x="T2" y="T3"/>
                </a:cxn>
                <a:cxn ang="0">
                  <a:pos x="T4" y="T5"/>
                </a:cxn>
                <a:cxn ang="0">
                  <a:pos x="T6" y="T7"/>
                </a:cxn>
                <a:cxn ang="0">
                  <a:pos x="T8" y="T9"/>
                </a:cxn>
                <a:cxn ang="0">
                  <a:pos x="T10" y="T11"/>
                </a:cxn>
              </a:cxnLst>
              <a:rect l="0" t="0" r="r" b="b"/>
              <a:pathLst>
                <a:path w="61" h="95">
                  <a:moveTo>
                    <a:pt x="51" y="0"/>
                  </a:moveTo>
                  <a:cubicBezTo>
                    <a:pt x="0" y="89"/>
                    <a:pt x="0" y="89"/>
                    <a:pt x="0" y="89"/>
                  </a:cubicBezTo>
                  <a:cubicBezTo>
                    <a:pt x="11" y="95"/>
                    <a:pt x="11" y="95"/>
                    <a:pt x="11" y="95"/>
                  </a:cubicBezTo>
                  <a:cubicBezTo>
                    <a:pt x="61" y="6"/>
                    <a:pt x="61" y="6"/>
                    <a:pt x="61" y="6"/>
                  </a:cubicBezTo>
                  <a:cubicBezTo>
                    <a:pt x="60" y="5"/>
                    <a:pt x="58" y="4"/>
                    <a:pt x="56" y="3"/>
                  </a:cubicBezTo>
                  <a:cubicBezTo>
                    <a:pt x="54" y="2"/>
                    <a:pt x="53" y="1"/>
                    <a:pt x="51" y="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203">
              <a:extLst>
                <a:ext uri="{FF2B5EF4-FFF2-40B4-BE49-F238E27FC236}">
                  <a16:creationId xmlns:a16="http://schemas.microsoft.com/office/drawing/2014/main" id="{234B341B-9F36-44D0-8AE3-C5033FFC9AFB}"/>
                </a:ext>
              </a:extLst>
            </p:cNvPr>
            <p:cNvSpPr>
              <a:spLocks/>
            </p:cNvSpPr>
            <p:nvPr/>
          </p:nvSpPr>
          <p:spPr bwMode="auto">
            <a:xfrm>
              <a:off x="4130675" y="8178800"/>
              <a:ext cx="44450" cy="66675"/>
            </a:xfrm>
            <a:custGeom>
              <a:avLst/>
              <a:gdLst>
                <a:gd name="T0" fmla="*/ 50 w 61"/>
                <a:gd name="T1" fmla="*/ 0 h 95"/>
                <a:gd name="T2" fmla="*/ 0 w 61"/>
                <a:gd name="T3" fmla="*/ 89 h 95"/>
                <a:gd name="T4" fmla="*/ 10 w 61"/>
                <a:gd name="T5" fmla="*/ 95 h 95"/>
                <a:gd name="T6" fmla="*/ 61 w 61"/>
                <a:gd name="T7" fmla="*/ 6 h 95"/>
                <a:gd name="T8" fmla="*/ 55 w 61"/>
                <a:gd name="T9" fmla="*/ 3 h 95"/>
                <a:gd name="T10" fmla="*/ 50 w 61"/>
                <a:gd name="T11" fmla="*/ 0 h 95"/>
              </a:gdLst>
              <a:ahLst/>
              <a:cxnLst>
                <a:cxn ang="0">
                  <a:pos x="T0" y="T1"/>
                </a:cxn>
                <a:cxn ang="0">
                  <a:pos x="T2" y="T3"/>
                </a:cxn>
                <a:cxn ang="0">
                  <a:pos x="T4" y="T5"/>
                </a:cxn>
                <a:cxn ang="0">
                  <a:pos x="T6" y="T7"/>
                </a:cxn>
                <a:cxn ang="0">
                  <a:pos x="T8" y="T9"/>
                </a:cxn>
                <a:cxn ang="0">
                  <a:pos x="T10" y="T11"/>
                </a:cxn>
              </a:cxnLst>
              <a:rect l="0" t="0" r="r" b="b"/>
              <a:pathLst>
                <a:path w="61" h="95">
                  <a:moveTo>
                    <a:pt x="50" y="0"/>
                  </a:moveTo>
                  <a:cubicBezTo>
                    <a:pt x="0" y="89"/>
                    <a:pt x="0" y="89"/>
                    <a:pt x="0" y="89"/>
                  </a:cubicBezTo>
                  <a:cubicBezTo>
                    <a:pt x="10" y="95"/>
                    <a:pt x="10" y="95"/>
                    <a:pt x="10" y="95"/>
                  </a:cubicBezTo>
                  <a:cubicBezTo>
                    <a:pt x="61" y="6"/>
                    <a:pt x="61" y="6"/>
                    <a:pt x="61" y="6"/>
                  </a:cubicBezTo>
                  <a:cubicBezTo>
                    <a:pt x="59" y="5"/>
                    <a:pt x="57" y="4"/>
                    <a:pt x="55" y="3"/>
                  </a:cubicBezTo>
                  <a:cubicBezTo>
                    <a:pt x="54" y="2"/>
                    <a:pt x="52" y="1"/>
                    <a:pt x="50" y="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204">
              <a:extLst>
                <a:ext uri="{FF2B5EF4-FFF2-40B4-BE49-F238E27FC236}">
                  <a16:creationId xmlns:a16="http://schemas.microsoft.com/office/drawing/2014/main" id="{00441CBE-AA5F-4478-8D38-9A16EEEC9717}"/>
                </a:ext>
              </a:extLst>
            </p:cNvPr>
            <p:cNvSpPr>
              <a:spLocks/>
            </p:cNvSpPr>
            <p:nvPr/>
          </p:nvSpPr>
          <p:spPr bwMode="auto">
            <a:xfrm>
              <a:off x="4370388" y="8178800"/>
              <a:ext cx="46038" cy="66675"/>
            </a:xfrm>
            <a:custGeom>
              <a:avLst/>
              <a:gdLst>
                <a:gd name="T0" fmla="*/ 62 w 62"/>
                <a:gd name="T1" fmla="*/ 88 h 94"/>
                <a:gd name="T2" fmla="*/ 11 w 62"/>
                <a:gd name="T3" fmla="*/ 0 h 94"/>
                <a:gd name="T4" fmla="*/ 0 w 62"/>
                <a:gd name="T5" fmla="*/ 6 h 94"/>
                <a:gd name="T6" fmla="*/ 51 w 62"/>
                <a:gd name="T7" fmla="*/ 94 h 94"/>
                <a:gd name="T8" fmla="*/ 57 w 62"/>
                <a:gd name="T9" fmla="*/ 91 h 94"/>
                <a:gd name="T10" fmla="*/ 62 w 62"/>
                <a:gd name="T11" fmla="*/ 88 h 94"/>
              </a:gdLst>
              <a:ahLst/>
              <a:cxnLst>
                <a:cxn ang="0">
                  <a:pos x="T0" y="T1"/>
                </a:cxn>
                <a:cxn ang="0">
                  <a:pos x="T2" y="T3"/>
                </a:cxn>
                <a:cxn ang="0">
                  <a:pos x="T4" y="T5"/>
                </a:cxn>
                <a:cxn ang="0">
                  <a:pos x="T6" y="T7"/>
                </a:cxn>
                <a:cxn ang="0">
                  <a:pos x="T8" y="T9"/>
                </a:cxn>
                <a:cxn ang="0">
                  <a:pos x="T10" y="T11"/>
                </a:cxn>
              </a:cxnLst>
              <a:rect l="0" t="0" r="r" b="b"/>
              <a:pathLst>
                <a:path w="62" h="94">
                  <a:moveTo>
                    <a:pt x="62" y="88"/>
                  </a:moveTo>
                  <a:cubicBezTo>
                    <a:pt x="11" y="0"/>
                    <a:pt x="11" y="0"/>
                    <a:pt x="11" y="0"/>
                  </a:cubicBezTo>
                  <a:cubicBezTo>
                    <a:pt x="0" y="6"/>
                    <a:pt x="0" y="6"/>
                    <a:pt x="0" y="6"/>
                  </a:cubicBezTo>
                  <a:cubicBezTo>
                    <a:pt x="51" y="94"/>
                    <a:pt x="51" y="94"/>
                    <a:pt x="51" y="94"/>
                  </a:cubicBezTo>
                  <a:cubicBezTo>
                    <a:pt x="53" y="93"/>
                    <a:pt x="55" y="92"/>
                    <a:pt x="57" y="91"/>
                  </a:cubicBezTo>
                  <a:cubicBezTo>
                    <a:pt x="59" y="90"/>
                    <a:pt x="60" y="89"/>
                    <a:pt x="62" y="88"/>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205">
              <a:extLst>
                <a:ext uri="{FF2B5EF4-FFF2-40B4-BE49-F238E27FC236}">
                  <a16:creationId xmlns:a16="http://schemas.microsoft.com/office/drawing/2014/main" id="{52230DE1-F378-4AF8-B88E-4D585459396D}"/>
                </a:ext>
              </a:extLst>
            </p:cNvPr>
            <p:cNvSpPr>
              <a:spLocks/>
            </p:cNvSpPr>
            <p:nvPr/>
          </p:nvSpPr>
          <p:spPr bwMode="auto">
            <a:xfrm>
              <a:off x="4129088" y="7769225"/>
              <a:ext cx="44450" cy="66675"/>
            </a:xfrm>
            <a:custGeom>
              <a:avLst/>
              <a:gdLst>
                <a:gd name="T0" fmla="*/ 62 w 62"/>
                <a:gd name="T1" fmla="*/ 89 h 95"/>
                <a:gd name="T2" fmla="*/ 10 w 62"/>
                <a:gd name="T3" fmla="*/ 0 h 95"/>
                <a:gd name="T4" fmla="*/ 0 w 62"/>
                <a:gd name="T5" fmla="*/ 6 h 95"/>
                <a:gd name="T6" fmla="*/ 51 w 62"/>
                <a:gd name="T7" fmla="*/ 95 h 95"/>
                <a:gd name="T8" fmla="*/ 57 w 62"/>
                <a:gd name="T9" fmla="*/ 92 h 95"/>
                <a:gd name="T10" fmla="*/ 62 w 62"/>
                <a:gd name="T11" fmla="*/ 89 h 95"/>
              </a:gdLst>
              <a:ahLst/>
              <a:cxnLst>
                <a:cxn ang="0">
                  <a:pos x="T0" y="T1"/>
                </a:cxn>
                <a:cxn ang="0">
                  <a:pos x="T2" y="T3"/>
                </a:cxn>
                <a:cxn ang="0">
                  <a:pos x="T4" y="T5"/>
                </a:cxn>
                <a:cxn ang="0">
                  <a:pos x="T6" y="T7"/>
                </a:cxn>
                <a:cxn ang="0">
                  <a:pos x="T8" y="T9"/>
                </a:cxn>
                <a:cxn ang="0">
                  <a:pos x="T10" y="T11"/>
                </a:cxn>
              </a:cxnLst>
              <a:rect l="0" t="0" r="r" b="b"/>
              <a:pathLst>
                <a:path w="62" h="95">
                  <a:moveTo>
                    <a:pt x="62" y="89"/>
                  </a:moveTo>
                  <a:cubicBezTo>
                    <a:pt x="10" y="0"/>
                    <a:pt x="10" y="0"/>
                    <a:pt x="10" y="0"/>
                  </a:cubicBezTo>
                  <a:cubicBezTo>
                    <a:pt x="0" y="6"/>
                    <a:pt x="0" y="6"/>
                    <a:pt x="0" y="6"/>
                  </a:cubicBezTo>
                  <a:cubicBezTo>
                    <a:pt x="51" y="95"/>
                    <a:pt x="51" y="95"/>
                    <a:pt x="51" y="95"/>
                  </a:cubicBezTo>
                  <a:cubicBezTo>
                    <a:pt x="53" y="94"/>
                    <a:pt x="55" y="93"/>
                    <a:pt x="57" y="92"/>
                  </a:cubicBezTo>
                  <a:cubicBezTo>
                    <a:pt x="58" y="91"/>
                    <a:pt x="60" y="90"/>
                    <a:pt x="62" y="89"/>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206">
              <a:extLst>
                <a:ext uri="{FF2B5EF4-FFF2-40B4-BE49-F238E27FC236}">
                  <a16:creationId xmlns:a16="http://schemas.microsoft.com/office/drawing/2014/main" id="{2CF3D485-BCEE-4C41-8E4C-E3F0BEE4E2EB}"/>
                </a:ext>
              </a:extLst>
            </p:cNvPr>
            <p:cNvSpPr>
              <a:spLocks/>
            </p:cNvSpPr>
            <p:nvPr/>
          </p:nvSpPr>
          <p:spPr bwMode="auto">
            <a:xfrm>
              <a:off x="4446588" y="7866063"/>
              <a:ext cx="68263" cy="44450"/>
            </a:xfrm>
            <a:custGeom>
              <a:avLst/>
              <a:gdLst>
                <a:gd name="T0" fmla="*/ 89 w 95"/>
                <a:gd name="T1" fmla="*/ 0 h 62"/>
                <a:gd name="T2" fmla="*/ 0 w 95"/>
                <a:gd name="T3" fmla="*/ 52 h 62"/>
                <a:gd name="T4" fmla="*/ 7 w 95"/>
                <a:gd name="T5" fmla="*/ 62 h 62"/>
                <a:gd name="T6" fmla="*/ 95 w 95"/>
                <a:gd name="T7" fmla="*/ 11 h 62"/>
                <a:gd name="T8" fmla="*/ 92 w 95"/>
                <a:gd name="T9" fmla="*/ 5 h 62"/>
                <a:gd name="T10" fmla="*/ 89 w 95"/>
                <a:gd name="T11" fmla="*/ 0 h 62"/>
              </a:gdLst>
              <a:ahLst/>
              <a:cxnLst>
                <a:cxn ang="0">
                  <a:pos x="T0" y="T1"/>
                </a:cxn>
                <a:cxn ang="0">
                  <a:pos x="T2" y="T3"/>
                </a:cxn>
                <a:cxn ang="0">
                  <a:pos x="T4" y="T5"/>
                </a:cxn>
                <a:cxn ang="0">
                  <a:pos x="T6" y="T7"/>
                </a:cxn>
                <a:cxn ang="0">
                  <a:pos x="T8" y="T9"/>
                </a:cxn>
                <a:cxn ang="0">
                  <a:pos x="T10" y="T11"/>
                </a:cxn>
              </a:cxnLst>
              <a:rect l="0" t="0" r="r" b="b"/>
              <a:pathLst>
                <a:path w="95" h="62">
                  <a:moveTo>
                    <a:pt x="89" y="0"/>
                  </a:moveTo>
                  <a:cubicBezTo>
                    <a:pt x="0" y="52"/>
                    <a:pt x="0" y="52"/>
                    <a:pt x="0" y="52"/>
                  </a:cubicBezTo>
                  <a:cubicBezTo>
                    <a:pt x="7" y="62"/>
                    <a:pt x="7" y="62"/>
                    <a:pt x="7" y="62"/>
                  </a:cubicBezTo>
                  <a:cubicBezTo>
                    <a:pt x="95" y="11"/>
                    <a:pt x="95" y="11"/>
                    <a:pt x="95" y="11"/>
                  </a:cubicBezTo>
                  <a:cubicBezTo>
                    <a:pt x="94" y="9"/>
                    <a:pt x="93" y="7"/>
                    <a:pt x="92" y="5"/>
                  </a:cubicBezTo>
                  <a:cubicBezTo>
                    <a:pt x="91" y="4"/>
                    <a:pt x="90" y="2"/>
                    <a:pt x="89" y="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207">
              <a:extLst>
                <a:ext uri="{FF2B5EF4-FFF2-40B4-BE49-F238E27FC236}">
                  <a16:creationId xmlns:a16="http://schemas.microsoft.com/office/drawing/2014/main" id="{4EDA8B9C-0FCC-4C90-B2C4-06B410B1755B}"/>
                </a:ext>
              </a:extLst>
            </p:cNvPr>
            <p:cNvSpPr>
              <a:spLocks/>
            </p:cNvSpPr>
            <p:nvPr/>
          </p:nvSpPr>
          <p:spPr bwMode="auto">
            <a:xfrm>
              <a:off x="4029075" y="8104188"/>
              <a:ext cx="68263" cy="42862"/>
            </a:xfrm>
            <a:custGeom>
              <a:avLst/>
              <a:gdLst>
                <a:gd name="T0" fmla="*/ 88 w 94"/>
                <a:gd name="T1" fmla="*/ 0 h 61"/>
                <a:gd name="T2" fmla="*/ 0 w 94"/>
                <a:gd name="T3" fmla="*/ 51 h 61"/>
                <a:gd name="T4" fmla="*/ 6 w 94"/>
                <a:gd name="T5" fmla="*/ 61 h 61"/>
                <a:gd name="T6" fmla="*/ 94 w 94"/>
                <a:gd name="T7" fmla="*/ 10 h 61"/>
                <a:gd name="T8" fmla="*/ 91 w 94"/>
                <a:gd name="T9" fmla="*/ 5 h 61"/>
                <a:gd name="T10" fmla="*/ 88 w 94"/>
                <a:gd name="T11" fmla="*/ 0 h 61"/>
              </a:gdLst>
              <a:ahLst/>
              <a:cxnLst>
                <a:cxn ang="0">
                  <a:pos x="T0" y="T1"/>
                </a:cxn>
                <a:cxn ang="0">
                  <a:pos x="T2" y="T3"/>
                </a:cxn>
                <a:cxn ang="0">
                  <a:pos x="T4" y="T5"/>
                </a:cxn>
                <a:cxn ang="0">
                  <a:pos x="T6" y="T7"/>
                </a:cxn>
                <a:cxn ang="0">
                  <a:pos x="T8" y="T9"/>
                </a:cxn>
                <a:cxn ang="0">
                  <a:pos x="T10" y="T11"/>
                </a:cxn>
              </a:cxnLst>
              <a:rect l="0" t="0" r="r" b="b"/>
              <a:pathLst>
                <a:path w="94" h="61">
                  <a:moveTo>
                    <a:pt x="88" y="0"/>
                  </a:moveTo>
                  <a:cubicBezTo>
                    <a:pt x="0" y="51"/>
                    <a:pt x="0" y="51"/>
                    <a:pt x="0" y="51"/>
                  </a:cubicBezTo>
                  <a:cubicBezTo>
                    <a:pt x="6" y="61"/>
                    <a:pt x="6" y="61"/>
                    <a:pt x="6" y="61"/>
                  </a:cubicBezTo>
                  <a:cubicBezTo>
                    <a:pt x="94" y="10"/>
                    <a:pt x="94" y="10"/>
                    <a:pt x="94" y="10"/>
                  </a:cubicBezTo>
                  <a:cubicBezTo>
                    <a:pt x="93" y="8"/>
                    <a:pt x="92" y="6"/>
                    <a:pt x="91" y="5"/>
                  </a:cubicBezTo>
                  <a:cubicBezTo>
                    <a:pt x="90" y="3"/>
                    <a:pt x="89" y="1"/>
                    <a:pt x="88" y="0"/>
                  </a:cubicBezTo>
                  <a:close/>
                </a:path>
              </a:pathLst>
            </a:custGeom>
            <a:solidFill>
              <a:srgbClr val="019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0" name="Group 69">
            <a:extLst>
              <a:ext uri="{FF2B5EF4-FFF2-40B4-BE49-F238E27FC236}">
                <a16:creationId xmlns:a16="http://schemas.microsoft.com/office/drawing/2014/main" id="{D3D4C6E1-EF3D-456B-83B2-ADC560C4054F}"/>
              </a:ext>
            </a:extLst>
          </p:cNvPr>
          <p:cNvGrpSpPr>
            <a:grpSpLocks noChangeAspect="1"/>
          </p:cNvGrpSpPr>
          <p:nvPr/>
        </p:nvGrpSpPr>
        <p:grpSpPr>
          <a:xfrm>
            <a:off x="9563887" y="400476"/>
            <a:ext cx="2204246" cy="1291119"/>
            <a:chOff x="1238250" y="7316788"/>
            <a:chExt cx="823913" cy="482601"/>
          </a:xfrm>
        </p:grpSpPr>
        <p:sp>
          <p:nvSpPr>
            <p:cNvPr id="71" name="Freeform 174">
              <a:extLst>
                <a:ext uri="{FF2B5EF4-FFF2-40B4-BE49-F238E27FC236}">
                  <a16:creationId xmlns:a16="http://schemas.microsoft.com/office/drawing/2014/main" id="{479C488E-8120-426C-A531-FBB525FBD803}"/>
                </a:ext>
              </a:extLst>
            </p:cNvPr>
            <p:cNvSpPr>
              <a:spLocks/>
            </p:cNvSpPr>
            <p:nvPr/>
          </p:nvSpPr>
          <p:spPr bwMode="auto">
            <a:xfrm>
              <a:off x="1238250" y="7316788"/>
              <a:ext cx="823913" cy="404813"/>
            </a:xfrm>
            <a:custGeom>
              <a:avLst/>
              <a:gdLst>
                <a:gd name="T0" fmla="*/ 571 w 1143"/>
                <a:gd name="T1" fmla="*/ 186 h 572"/>
                <a:gd name="T2" fmla="*/ 967 w 1143"/>
                <a:gd name="T3" fmla="*/ 572 h 572"/>
                <a:gd name="T4" fmla="*/ 1143 w 1143"/>
                <a:gd name="T5" fmla="*/ 572 h 572"/>
                <a:gd name="T6" fmla="*/ 571 w 1143"/>
                <a:gd name="T7" fmla="*/ 0 h 572"/>
                <a:gd name="T8" fmla="*/ 0 w 1143"/>
                <a:gd name="T9" fmla="*/ 572 h 572"/>
                <a:gd name="T10" fmla="*/ 176 w 1143"/>
                <a:gd name="T11" fmla="*/ 572 h 572"/>
                <a:gd name="T12" fmla="*/ 571 w 1143"/>
                <a:gd name="T13" fmla="*/ 186 h 572"/>
              </a:gdLst>
              <a:ahLst/>
              <a:cxnLst>
                <a:cxn ang="0">
                  <a:pos x="T0" y="T1"/>
                </a:cxn>
                <a:cxn ang="0">
                  <a:pos x="T2" y="T3"/>
                </a:cxn>
                <a:cxn ang="0">
                  <a:pos x="T4" y="T5"/>
                </a:cxn>
                <a:cxn ang="0">
                  <a:pos x="T6" y="T7"/>
                </a:cxn>
                <a:cxn ang="0">
                  <a:pos x="T8" y="T9"/>
                </a:cxn>
                <a:cxn ang="0">
                  <a:pos x="T10" y="T11"/>
                </a:cxn>
                <a:cxn ang="0">
                  <a:pos x="T12" y="T13"/>
                </a:cxn>
              </a:cxnLst>
              <a:rect l="0" t="0" r="r" b="b"/>
              <a:pathLst>
                <a:path w="1143" h="572">
                  <a:moveTo>
                    <a:pt x="571" y="186"/>
                  </a:moveTo>
                  <a:cubicBezTo>
                    <a:pt x="786" y="186"/>
                    <a:pt x="961" y="358"/>
                    <a:pt x="967" y="572"/>
                  </a:cubicBezTo>
                  <a:cubicBezTo>
                    <a:pt x="1143" y="572"/>
                    <a:pt x="1143" y="572"/>
                    <a:pt x="1143" y="572"/>
                  </a:cubicBezTo>
                  <a:cubicBezTo>
                    <a:pt x="1143" y="257"/>
                    <a:pt x="886" y="0"/>
                    <a:pt x="571" y="0"/>
                  </a:cubicBezTo>
                  <a:cubicBezTo>
                    <a:pt x="256" y="0"/>
                    <a:pt x="0" y="257"/>
                    <a:pt x="0" y="572"/>
                  </a:cubicBezTo>
                  <a:cubicBezTo>
                    <a:pt x="176" y="572"/>
                    <a:pt x="176" y="572"/>
                    <a:pt x="176" y="572"/>
                  </a:cubicBezTo>
                  <a:cubicBezTo>
                    <a:pt x="181" y="358"/>
                    <a:pt x="357" y="186"/>
                    <a:pt x="571" y="186"/>
                  </a:cubicBezTo>
                </a:path>
              </a:pathLst>
            </a:custGeom>
            <a:solidFill>
              <a:srgbClr val="77C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Freeform 175">
              <a:extLst>
                <a:ext uri="{FF2B5EF4-FFF2-40B4-BE49-F238E27FC236}">
                  <a16:creationId xmlns:a16="http://schemas.microsoft.com/office/drawing/2014/main" id="{DFD59476-7544-4AF8-B3C0-E50CBB00895F}"/>
                </a:ext>
              </a:extLst>
            </p:cNvPr>
            <p:cNvSpPr>
              <a:spLocks noEditPoints="1"/>
            </p:cNvSpPr>
            <p:nvPr/>
          </p:nvSpPr>
          <p:spPr bwMode="auto">
            <a:xfrm>
              <a:off x="1309687" y="7367588"/>
              <a:ext cx="684213" cy="347663"/>
            </a:xfrm>
            <a:custGeom>
              <a:avLst/>
              <a:gdLst>
                <a:gd name="T0" fmla="*/ 815 w 949"/>
                <a:gd name="T1" fmla="*/ 488 h 494"/>
                <a:gd name="T2" fmla="*/ 815 w 949"/>
                <a:gd name="T3" fmla="*/ 458 h 494"/>
                <a:gd name="T4" fmla="*/ 948 w 949"/>
                <a:gd name="T5" fmla="*/ 454 h 494"/>
                <a:gd name="T6" fmla="*/ 0 w 949"/>
                <a:gd name="T7" fmla="*/ 494 h 494"/>
                <a:gd name="T8" fmla="*/ 0 w 949"/>
                <a:gd name="T9" fmla="*/ 455 h 494"/>
                <a:gd name="T10" fmla="*/ 133 w 949"/>
                <a:gd name="T11" fmla="*/ 487 h 494"/>
                <a:gd name="T12" fmla="*/ 813 w 949"/>
                <a:gd name="T13" fmla="*/ 431 h 494"/>
                <a:gd name="T14" fmla="*/ 939 w 949"/>
                <a:gd name="T15" fmla="*/ 375 h 494"/>
                <a:gd name="T16" fmla="*/ 813 w 949"/>
                <a:gd name="T17" fmla="*/ 431 h 494"/>
                <a:gd name="T18" fmla="*/ 3 w 949"/>
                <a:gd name="T19" fmla="*/ 416 h 494"/>
                <a:gd name="T20" fmla="*/ 140 w 949"/>
                <a:gd name="T21" fmla="*/ 404 h 494"/>
                <a:gd name="T22" fmla="*/ 801 w 949"/>
                <a:gd name="T23" fmla="*/ 375 h 494"/>
                <a:gd name="T24" fmla="*/ 916 w 949"/>
                <a:gd name="T25" fmla="*/ 300 h 494"/>
                <a:gd name="T26" fmla="*/ 801 w 949"/>
                <a:gd name="T27" fmla="*/ 375 h 494"/>
                <a:gd name="T28" fmla="*/ 19 w 949"/>
                <a:gd name="T29" fmla="*/ 339 h 494"/>
                <a:gd name="T30" fmla="*/ 156 w 949"/>
                <a:gd name="T31" fmla="*/ 350 h 494"/>
                <a:gd name="T32" fmla="*/ 780 w 949"/>
                <a:gd name="T33" fmla="*/ 323 h 494"/>
                <a:gd name="T34" fmla="*/ 881 w 949"/>
                <a:gd name="T35" fmla="*/ 230 h 494"/>
                <a:gd name="T36" fmla="*/ 780 w 949"/>
                <a:gd name="T37" fmla="*/ 323 h 494"/>
                <a:gd name="T38" fmla="*/ 48 w 949"/>
                <a:gd name="T39" fmla="*/ 266 h 494"/>
                <a:gd name="T40" fmla="*/ 181 w 949"/>
                <a:gd name="T41" fmla="*/ 299 h 494"/>
                <a:gd name="T42" fmla="*/ 752 w 949"/>
                <a:gd name="T43" fmla="*/ 275 h 494"/>
                <a:gd name="T44" fmla="*/ 836 w 949"/>
                <a:gd name="T45" fmla="*/ 166 h 494"/>
                <a:gd name="T46" fmla="*/ 752 w 949"/>
                <a:gd name="T47" fmla="*/ 275 h 494"/>
                <a:gd name="T48" fmla="*/ 88 w 949"/>
                <a:gd name="T49" fmla="*/ 198 h 494"/>
                <a:gd name="T50" fmla="*/ 214 w 949"/>
                <a:gd name="T51" fmla="*/ 254 h 494"/>
                <a:gd name="T52" fmla="*/ 715 w 949"/>
                <a:gd name="T53" fmla="*/ 232 h 494"/>
                <a:gd name="T54" fmla="*/ 780 w 949"/>
                <a:gd name="T55" fmla="*/ 111 h 494"/>
                <a:gd name="T56" fmla="*/ 715 w 949"/>
                <a:gd name="T57" fmla="*/ 232 h 494"/>
                <a:gd name="T58" fmla="*/ 138 w 949"/>
                <a:gd name="T59" fmla="*/ 139 h 494"/>
                <a:gd name="T60" fmla="*/ 253 w 949"/>
                <a:gd name="T61" fmla="*/ 214 h 494"/>
                <a:gd name="T62" fmla="*/ 672 w 949"/>
                <a:gd name="T63" fmla="*/ 196 h 494"/>
                <a:gd name="T64" fmla="*/ 716 w 949"/>
                <a:gd name="T65" fmla="*/ 66 h 494"/>
                <a:gd name="T66" fmla="*/ 672 w 949"/>
                <a:gd name="T67" fmla="*/ 196 h 494"/>
                <a:gd name="T68" fmla="*/ 198 w 949"/>
                <a:gd name="T69" fmla="*/ 88 h 494"/>
                <a:gd name="T70" fmla="*/ 299 w 949"/>
                <a:gd name="T71" fmla="*/ 181 h 494"/>
                <a:gd name="T72" fmla="*/ 623 w 949"/>
                <a:gd name="T73" fmla="*/ 167 h 494"/>
                <a:gd name="T74" fmla="*/ 646 w 949"/>
                <a:gd name="T75" fmla="*/ 31 h 494"/>
                <a:gd name="T76" fmla="*/ 623 w 949"/>
                <a:gd name="T77" fmla="*/ 167 h 494"/>
                <a:gd name="T78" fmla="*/ 265 w 949"/>
                <a:gd name="T79" fmla="*/ 48 h 494"/>
                <a:gd name="T80" fmla="*/ 350 w 949"/>
                <a:gd name="T81" fmla="*/ 156 h 494"/>
                <a:gd name="T82" fmla="*/ 571 w 949"/>
                <a:gd name="T83" fmla="*/ 147 h 494"/>
                <a:gd name="T84" fmla="*/ 571 w 949"/>
                <a:gd name="T85" fmla="*/ 9 h 494"/>
                <a:gd name="T86" fmla="*/ 571 w 949"/>
                <a:gd name="T87" fmla="*/ 147 h 494"/>
                <a:gd name="T88" fmla="*/ 338 w 949"/>
                <a:gd name="T89" fmla="*/ 19 h 494"/>
                <a:gd name="T90" fmla="*/ 403 w 949"/>
                <a:gd name="T91" fmla="*/ 140 h 494"/>
                <a:gd name="T92" fmla="*/ 516 w 949"/>
                <a:gd name="T93" fmla="*/ 135 h 494"/>
                <a:gd name="T94" fmla="*/ 493 w 949"/>
                <a:gd name="T95" fmla="*/ 0 h 494"/>
                <a:gd name="T96" fmla="*/ 516 w 949"/>
                <a:gd name="T97" fmla="*/ 135 h 494"/>
                <a:gd name="T98" fmla="*/ 415 w 949"/>
                <a:gd name="T99" fmla="*/ 3 h 494"/>
                <a:gd name="T100" fmla="*/ 459 w 949"/>
                <a:gd name="T101" fmla="*/ 13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9" h="494">
                  <a:moveTo>
                    <a:pt x="948" y="494"/>
                  </a:moveTo>
                  <a:cubicBezTo>
                    <a:pt x="815" y="488"/>
                    <a:pt x="815" y="488"/>
                    <a:pt x="815" y="488"/>
                  </a:cubicBezTo>
                  <a:cubicBezTo>
                    <a:pt x="816" y="479"/>
                    <a:pt x="816" y="470"/>
                    <a:pt x="815" y="460"/>
                  </a:cubicBezTo>
                  <a:cubicBezTo>
                    <a:pt x="815" y="458"/>
                    <a:pt x="815" y="458"/>
                    <a:pt x="815" y="458"/>
                  </a:cubicBezTo>
                  <a:cubicBezTo>
                    <a:pt x="948" y="453"/>
                    <a:pt x="948" y="453"/>
                    <a:pt x="948" y="453"/>
                  </a:cubicBezTo>
                  <a:cubicBezTo>
                    <a:pt x="948" y="454"/>
                    <a:pt x="948" y="454"/>
                    <a:pt x="948" y="454"/>
                  </a:cubicBezTo>
                  <a:cubicBezTo>
                    <a:pt x="949" y="468"/>
                    <a:pt x="949" y="481"/>
                    <a:pt x="948" y="494"/>
                  </a:cubicBezTo>
                  <a:moveTo>
                    <a:pt x="0" y="494"/>
                  </a:moveTo>
                  <a:cubicBezTo>
                    <a:pt x="0" y="493"/>
                    <a:pt x="0" y="493"/>
                    <a:pt x="0" y="493"/>
                  </a:cubicBezTo>
                  <a:cubicBezTo>
                    <a:pt x="0" y="480"/>
                    <a:pt x="0" y="467"/>
                    <a:pt x="0" y="455"/>
                  </a:cubicBezTo>
                  <a:cubicBezTo>
                    <a:pt x="133" y="460"/>
                    <a:pt x="133" y="460"/>
                    <a:pt x="133" y="460"/>
                  </a:cubicBezTo>
                  <a:cubicBezTo>
                    <a:pt x="133" y="469"/>
                    <a:pt x="133" y="478"/>
                    <a:pt x="133" y="487"/>
                  </a:cubicBezTo>
                  <a:lnTo>
                    <a:pt x="0" y="494"/>
                  </a:lnTo>
                  <a:close/>
                  <a:moveTo>
                    <a:pt x="813" y="431"/>
                  </a:moveTo>
                  <a:cubicBezTo>
                    <a:pt x="811" y="421"/>
                    <a:pt x="810" y="412"/>
                    <a:pt x="808" y="403"/>
                  </a:cubicBezTo>
                  <a:cubicBezTo>
                    <a:pt x="939" y="375"/>
                    <a:pt x="939" y="375"/>
                    <a:pt x="939" y="375"/>
                  </a:cubicBezTo>
                  <a:cubicBezTo>
                    <a:pt x="941" y="388"/>
                    <a:pt x="943" y="401"/>
                    <a:pt x="945" y="414"/>
                  </a:cubicBezTo>
                  <a:lnTo>
                    <a:pt x="813" y="431"/>
                  </a:lnTo>
                  <a:close/>
                  <a:moveTo>
                    <a:pt x="136" y="432"/>
                  </a:moveTo>
                  <a:cubicBezTo>
                    <a:pt x="3" y="416"/>
                    <a:pt x="3" y="416"/>
                    <a:pt x="3" y="416"/>
                  </a:cubicBezTo>
                  <a:cubicBezTo>
                    <a:pt x="5" y="403"/>
                    <a:pt x="7" y="390"/>
                    <a:pt x="10" y="377"/>
                  </a:cubicBezTo>
                  <a:cubicBezTo>
                    <a:pt x="140" y="404"/>
                    <a:pt x="140" y="404"/>
                    <a:pt x="140" y="404"/>
                  </a:cubicBezTo>
                  <a:cubicBezTo>
                    <a:pt x="138" y="413"/>
                    <a:pt x="137" y="423"/>
                    <a:pt x="136" y="432"/>
                  </a:cubicBezTo>
                  <a:moveTo>
                    <a:pt x="801" y="375"/>
                  </a:moveTo>
                  <a:cubicBezTo>
                    <a:pt x="798" y="367"/>
                    <a:pt x="795" y="358"/>
                    <a:pt x="792" y="349"/>
                  </a:cubicBezTo>
                  <a:cubicBezTo>
                    <a:pt x="916" y="300"/>
                    <a:pt x="916" y="300"/>
                    <a:pt x="916" y="300"/>
                  </a:cubicBezTo>
                  <a:cubicBezTo>
                    <a:pt x="921" y="312"/>
                    <a:pt x="925" y="325"/>
                    <a:pt x="929" y="337"/>
                  </a:cubicBezTo>
                  <a:lnTo>
                    <a:pt x="801" y="375"/>
                  </a:lnTo>
                  <a:close/>
                  <a:moveTo>
                    <a:pt x="147" y="377"/>
                  </a:moveTo>
                  <a:cubicBezTo>
                    <a:pt x="19" y="339"/>
                    <a:pt x="19" y="339"/>
                    <a:pt x="19" y="339"/>
                  </a:cubicBezTo>
                  <a:cubicBezTo>
                    <a:pt x="23" y="326"/>
                    <a:pt x="27" y="314"/>
                    <a:pt x="32" y="302"/>
                  </a:cubicBezTo>
                  <a:cubicBezTo>
                    <a:pt x="156" y="350"/>
                    <a:pt x="156" y="350"/>
                    <a:pt x="156" y="350"/>
                  </a:cubicBezTo>
                  <a:cubicBezTo>
                    <a:pt x="153" y="359"/>
                    <a:pt x="150" y="368"/>
                    <a:pt x="147" y="377"/>
                  </a:cubicBezTo>
                  <a:moveTo>
                    <a:pt x="780" y="323"/>
                  </a:moveTo>
                  <a:cubicBezTo>
                    <a:pt x="776" y="315"/>
                    <a:pt x="772" y="306"/>
                    <a:pt x="767" y="298"/>
                  </a:cubicBezTo>
                  <a:cubicBezTo>
                    <a:pt x="881" y="230"/>
                    <a:pt x="881" y="230"/>
                    <a:pt x="881" y="230"/>
                  </a:cubicBezTo>
                  <a:cubicBezTo>
                    <a:pt x="888" y="241"/>
                    <a:pt x="894" y="253"/>
                    <a:pt x="900" y="264"/>
                  </a:cubicBezTo>
                  <a:lnTo>
                    <a:pt x="780" y="323"/>
                  </a:lnTo>
                  <a:close/>
                  <a:moveTo>
                    <a:pt x="168" y="324"/>
                  </a:moveTo>
                  <a:cubicBezTo>
                    <a:pt x="48" y="266"/>
                    <a:pt x="48" y="266"/>
                    <a:pt x="48" y="266"/>
                  </a:cubicBezTo>
                  <a:cubicBezTo>
                    <a:pt x="53" y="254"/>
                    <a:pt x="60" y="242"/>
                    <a:pt x="66" y="231"/>
                  </a:cubicBezTo>
                  <a:cubicBezTo>
                    <a:pt x="181" y="299"/>
                    <a:pt x="181" y="299"/>
                    <a:pt x="181" y="299"/>
                  </a:cubicBezTo>
                  <a:cubicBezTo>
                    <a:pt x="176" y="308"/>
                    <a:pt x="172" y="316"/>
                    <a:pt x="168" y="324"/>
                  </a:cubicBezTo>
                  <a:moveTo>
                    <a:pt x="752" y="275"/>
                  </a:moveTo>
                  <a:cubicBezTo>
                    <a:pt x="746" y="267"/>
                    <a:pt x="740" y="260"/>
                    <a:pt x="734" y="253"/>
                  </a:cubicBezTo>
                  <a:cubicBezTo>
                    <a:pt x="836" y="166"/>
                    <a:pt x="836" y="166"/>
                    <a:pt x="836" y="166"/>
                  </a:cubicBezTo>
                  <a:cubicBezTo>
                    <a:pt x="844" y="176"/>
                    <a:pt x="852" y="186"/>
                    <a:pt x="860" y="197"/>
                  </a:cubicBezTo>
                  <a:lnTo>
                    <a:pt x="752" y="275"/>
                  </a:lnTo>
                  <a:close/>
                  <a:moveTo>
                    <a:pt x="196" y="276"/>
                  </a:moveTo>
                  <a:cubicBezTo>
                    <a:pt x="88" y="198"/>
                    <a:pt x="88" y="198"/>
                    <a:pt x="88" y="198"/>
                  </a:cubicBezTo>
                  <a:cubicBezTo>
                    <a:pt x="95" y="188"/>
                    <a:pt x="103" y="177"/>
                    <a:pt x="112" y="167"/>
                  </a:cubicBezTo>
                  <a:cubicBezTo>
                    <a:pt x="214" y="254"/>
                    <a:pt x="214" y="254"/>
                    <a:pt x="214" y="254"/>
                  </a:cubicBezTo>
                  <a:cubicBezTo>
                    <a:pt x="208" y="261"/>
                    <a:pt x="202" y="268"/>
                    <a:pt x="196" y="276"/>
                  </a:cubicBezTo>
                  <a:moveTo>
                    <a:pt x="715" y="232"/>
                  </a:moveTo>
                  <a:cubicBezTo>
                    <a:pt x="708" y="225"/>
                    <a:pt x="701" y="219"/>
                    <a:pt x="694" y="213"/>
                  </a:cubicBezTo>
                  <a:cubicBezTo>
                    <a:pt x="780" y="111"/>
                    <a:pt x="780" y="111"/>
                    <a:pt x="780" y="111"/>
                  </a:cubicBezTo>
                  <a:cubicBezTo>
                    <a:pt x="790" y="119"/>
                    <a:pt x="800" y="128"/>
                    <a:pt x="809" y="137"/>
                  </a:cubicBezTo>
                  <a:lnTo>
                    <a:pt x="715" y="232"/>
                  </a:lnTo>
                  <a:close/>
                  <a:moveTo>
                    <a:pt x="233" y="233"/>
                  </a:moveTo>
                  <a:cubicBezTo>
                    <a:pt x="138" y="139"/>
                    <a:pt x="138" y="139"/>
                    <a:pt x="138" y="139"/>
                  </a:cubicBezTo>
                  <a:cubicBezTo>
                    <a:pt x="148" y="129"/>
                    <a:pt x="157" y="120"/>
                    <a:pt x="167" y="112"/>
                  </a:cubicBezTo>
                  <a:cubicBezTo>
                    <a:pt x="253" y="214"/>
                    <a:pt x="253" y="214"/>
                    <a:pt x="253" y="214"/>
                  </a:cubicBezTo>
                  <a:cubicBezTo>
                    <a:pt x="246" y="220"/>
                    <a:pt x="239" y="226"/>
                    <a:pt x="233" y="233"/>
                  </a:cubicBezTo>
                  <a:moveTo>
                    <a:pt x="672" y="196"/>
                  </a:moveTo>
                  <a:cubicBezTo>
                    <a:pt x="664" y="190"/>
                    <a:pt x="656" y="185"/>
                    <a:pt x="648" y="180"/>
                  </a:cubicBezTo>
                  <a:cubicBezTo>
                    <a:pt x="716" y="66"/>
                    <a:pt x="716" y="66"/>
                    <a:pt x="716" y="66"/>
                  </a:cubicBezTo>
                  <a:cubicBezTo>
                    <a:pt x="728" y="72"/>
                    <a:pt x="739" y="79"/>
                    <a:pt x="749" y="87"/>
                  </a:cubicBezTo>
                  <a:lnTo>
                    <a:pt x="672" y="196"/>
                  </a:lnTo>
                  <a:close/>
                  <a:moveTo>
                    <a:pt x="276" y="196"/>
                  </a:moveTo>
                  <a:cubicBezTo>
                    <a:pt x="198" y="88"/>
                    <a:pt x="198" y="88"/>
                    <a:pt x="198" y="88"/>
                  </a:cubicBezTo>
                  <a:cubicBezTo>
                    <a:pt x="208" y="80"/>
                    <a:pt x="220" y="73"/>
                    <a:pt x="231" y="66"/>
                  </a:cubicBezTo>
                  <a:cubicBezTo>
                    <a:pt x="299" y="181"/>
                    <a:pt x="299" y="181"/>
                    <a:pt x="299" y="181"/>
                  </a:cubicBezTo>
                  <a:cubicBezTo>
                    <a:pt x="291" y="186"/>
                    <a:pt x="283" y="191"/>
                    <a:pt x="276" y="196"/>
                  </a:cubicBezTo>
                  <a:moveTo>
                    <a:pt x="623" y="167"/>
                  </a:moveTo>
                  <a:cubicBezTo>
                    <a:pt x="615" y="163"/>
                    <a:pt x="606" y="159"/>
                    <a:pt x="598" y="156"/>
                  </a:cubicBezTo>
                  <a:cubicBezTo>
                    <a:pt x="646" y="31"/>
                    <a:pt x="646" y="31"/>
                    <a:pt x="646" y="31"/>
                  </a:cubicBezTo>
                  <a:cubicBezTo>
                    <a:pt x="658" y="36"/>
                    <a:pt x="670" y="41"/>
                    <a:pt x="682" y="47"/>
                  </a:cubicBezTo>
                  <a:lnTo>
                    <a:pt x="623" y="167"/>
                  </a:lnTo>
                  <a:close/>
                  <a:moveTo>
                    <a:pt x="324" y="167"/>
                  </a:moveTo>
                  <a:cubicBezTo>
                    <a:pt x="265" y="48"/>
                    <a:pt x="265" y="48"/>
                    <a:pt x="265" y="48"/>
                  </a:cubicBezTo>
                  <a:cubicBezTo>
                    <a:pt x="277" y="42"/>
                    <a:pt x="289" y="37"/>
                    <a:pt x="301" y="32"/>
                  </a:cubicBezTo>
                  <a:cubicBezTo>
                    <a:pt x="350" y="156"/>
                    <a:pt x="350" y="156"/>
                    <a:pt x="350" y="156"/>
                  </a:cubicBezTo>
                  <a:cubicBezTo>
                    <a:pt x="341" y="160"/>
                    <a:pt x="332" y="163"/>
                    <a:pt x="324" y="167"/>
                  </a:cubicBezTo>
                  <a:moveTo>
                    <a:pt x="571" y="147"/>
                  </a:moveTo>
                  <a:cubicBezTo>
                    <a:pt x="562" y="144"/>
                    <a:pt x="553" y="142"/>
                    <a:pt x="544" y="140"/>
                  </a:cubicBezTo>
                  <a:cubicBezTo>
                    <a:pt x="571" y="9"/>
                    <a:pt x="571" y="9"/>
                    <a:pt x="571" y="9"/>
                  </a:cubicBezTo>
                  <a:cubicBezTo>
                    <a:pt x="583" y="12"/>
                    <a:pt x="596" y="15"/>
                    <a:pt x="609" y="19"/>
                  </a:cubicBezTo>
                  <a:lnTo>
                    <a:pt x="571" y="147"/>
                  </a:lnTo>
                  <a:close/>
                  <a:moveTo>
                    <a:pt x="376" y="147"/>
                  </a:moveTo>
                  <a:cubicBezTo>
                    <a:pt x="338" y="19"/>
                    <a:pt x="338" y="19"/>
                    <a:pt x="338" y="19"/>
                  </a:cubicBezTo>
                  <a:cubicBezTo>
                    <a:pt x="351" y="15"/>
                    <a:pt x="363" y="12"/>
                    <a:pt x="376" y="9"/>
                  </a:cubicBezTo>
                  <a:cubicBezTo>
                    <a:pt x="403" y="140"/>
                    <a:pt x="403" y="140"/>
                    <a:pt x="403" y="140"/>
                  </a:cubicBezTo>
                  <a:cubicBezTo>
                    <a:pt x="394" y="142"/>
                    <a:pt x="385" y="144"/>
                    <a:pt x="376" y="147"/>
                  </a:cubicBezTo>
                  <a:moveTo>
                    <a:pt x="516" y="135"/>
                  </a:moveTo>
                  <a:cubicBezTo>
                    <a:pt x="507" y="134"/>
                    <a:pt x="497" y="133"/>
                    <a:pt x="488" y="133"/>
                  </a:cubicBezTo>
                  <a:cubicBezTo>
                    <a:pt x="493" y="0"/>
                    <a:pt x="493" y="0"/>
                    <a:pt x="493" y="0"/>
                  </a:cubicBezTo>
                  <a:cubicBezTo>
                    <a:pt x="506" y="0"/>
                    <a:pt x="519" y="1"/>
                    <a:pt x="532" y="3"/>
                  </a:cubicBezTo>
                  <a:lnTo>
                    <a:pt x="516" y="135"/>
                  </a:lnTo>
                  <a:close/>
                  <a:moveTo>
                    <a:pt x="431" y="135"/>
                  </a:moveTo>
                  <a:cubicBezTo>
                    <a:pt x="415" y="3"/>
                    <a:pt x="415" y="3"/>
                    <a:pt x="415" y="3"/>
                  </a:cubicBezTo>
                  <a:cubicBezTo>
                    <a:pt x="428" y="1"/>
                    <a:pt x="441" y="0"/>
                    <a:pt x="454" y="0"/>
                  </a:cubicBezTo>
                  <a:cubicBezTo>
                    <a:pt x="459" y="133"/>
                    <a:pt x="459" y="133"/>
                    <a:pt x="459" y="133"/>
                  </a:cubicBezTo>
                  <a:cubicBezTo>
                    <a:pt x="450" y="133"/>
                    <a:pt x="441" y="134"/>
                    <a:pt x="431" y="135"/>
                  </a:cubicBezTo>
                </a:path>
              </a:pathLst>
            </a:custGeom>
            <a:solidFill>
              <a:srgbClr val="BAD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Freeform 176">
              <a:extLst>
                <a:ext uri="{FF2B5EF4-FFF2-40B4-BE49-F238E27FC236}">
                  <a16:creationId xmlns:a16="http://schemas.microsoft.com/office/drawing/2014/main" id="{4D56DCD3-6A7D-4C5E-9DBB-1565E1B46D2F}"/>
                </a:ext>
              </a:extLst>
            </p:cNvPr>
            <p:cNvSpPr>
              <a:spLocks/>
            </p:cNvSpPr>
            <p:nvPr/>
          </p:nvSpPr>
          <p:spPr bwMode="auto">
            <a:xfrm>
              <a:off x="1365250" y="7448551"/>
              <a:ext cx="569913" cy="273050"/>
            </a:xfrm>
            <a:custGeom>
              <a:avLst/>
              <a:gdLst>
                <a:gd name="T0" fmla="*/ 395 w 791"/>
                <a:gd name="T1" fmla="*/ 0 h 386"/>
                <a:gd name="T2" fmla="*/ 0 w 791"/>
                <a:gd name="T3" fmla="*/ 386 h 386"/>
                <a:gd name="T4" fmla="*/ 791 w 791"/>
                <a:gd name="T5" fmla="*/ 386 h 386"/>
                <a:gd name="T6" fmla="*/ 395 w 791"/>
                <a:gd name="T7" fmla="*/ 0 h 386"/>
              </a:gdLst>
              <a:ahLst/>
              <a:cxnLst>
                <a:cxn ang="0">
                  <a:pos x="T0" y="T1"/>
                </a:cxn>
                <a:cxn ang="0">
                  <a:pos x="T2" y="T3"/>
                </a:cxn>
                <a:cxn ang="0">
                  <a:pos x="T4" y="T5"/>
                </a:cxn>
                <a:cxn ang="0">
                  <a:pos x="T6" y="T7"/>
                </a:cxn>
              </a:cxnLst>
              <a:rect l="0" t="0" r="r" b="b"/>
              <a:pathLst>
                <a:path w="791" h="386">
                  <a:moveTo>
                    <a:pt x="395" y="0"/>
                  </a:moveTo>
                  <a:cubicBezTo>
                    <a:pt x="181" y="0"/>
                    <a:pt x="5" y="172"/>
                    <a:pt x="0" y="386"/>
                  </a:cubicBezTo>
                  <a:cubicBezTo>
                    <a:pt x="791" y="386"/>
                    <a:pt x="791" y="386"/>
                    <a:pt x="791" y="386"/>
                  </a:cubicBezTo>
                  <a:cubicBezTo>
                    <a:pt x="785" y="172"/>
                    <a:pt x="610" y="0"/>
                    <a:pt x="395" y="0"/>
                  </a:cubicBezTo>
                </a:path>
              </a:pathLst>
            </a:custGeom>
            <a:solidFill>
              <a:srgbClr val="0097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177">
              <a:extLst>
                <a:ext uri="{FF2B5EF4-FFF2-40B4-BE49-F238E27FC236}">
                  <a16:creationId xmlns:a16="http://schemas.microsoft.com/office/drawing/2014/main" id="{E6015314-3394-459F-A648-8FC529520E04}"/>
                </a:ext>
              </a:extLst>
            </p:cNvPr>
            <p:cNvSpPr>
              <a:spLocks/>
            </p:cNvSpPr>
            <p:nvPr/>
          </p:nvSpPr>
          <p:spPr bwMode="auto">
            <a:xfrm>
              <a:off x="1670050" y="7596188"/>
              <a:ext cx="288925" cy="150813"/>
            </a:xfrm>
            <a:custGeom>
              <a:avLst/>
              <a:gdLst>
                <a:gd name="T0" fmla="*/ 23 w 182"/>
                <a:gd name="T1" fmla="*/ 95 h 95"/>
                <a:gd name="T2" fmla="*/ 182 w 182"/>
                <a:gd name="T3" fmla="*/ 0 h 95"/>
                <a:gd name="T4" fmla="*/ 0 w 182"/>
                <a:gd name="T5" fmla="*/ 39 h 95"/>
                <a:gd name="T6" fmla="*/ 23 w 182"/>
                <a:gd name="T7" fmla="*/ 95 h 95"/>
              </a:gdLst>
              <a:ahLst/>
              <a:cxnLst>
                <a:cxn ang="0">
                  <a:pos x="T0" y="T1"/>
                </a:cxn>
                <a:cxn ang="0">
                  <a:pos x="T2" y="T3"/>
                </a:cxn>
                <a:cxn ang="0">
                  <a:pos x="T4" y="T5"/>
                </a:cxn>
                <a:cxn ang="0">
                  <a:pos x="T6" y="T7"/>
                </a:cxn>
              </a:cxnLst>
              <a:rect l="0" t="0" r="r" b="b"/>
              <a:pathLst>
                <a:path w="182" h="95">
                  <a:moveTo>
                    <a:pt x="23" y="95"/>
                  </a:moveTo>
                  <a:lnTo>
                    <a:pt x="182" y="0"/>
                  </a:lnTo>
                  <a:lnTo>
                    <a:pt x="0" y="39"/>
                  </a:lnTo>
                  <a:lnTo>
                    <a:pt x="23" y="95"/>
                  </a:lnTo>
                  <a:close/>
                </a:path>
              </a:pathLst>
            </a:custGeom>
            <a:solidFill>
              <a:srgbClr val="F692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178">
              <a:extLst>
                <a:ext uri="{FF2B5EF4-FFF2-40B4-BE49-F238E27FC236}">
                  <a16:creationId xmlns:a16="http://schemas.microsoft.com/office/drawing/2014/main" id="{CB20F5F4-2462-48B9-9838-118246E1435F}"/>
                </a:ext>
              </a:extLst>
            </p:cNvPr>
            <p:cNvSpPr>
              <a:spLocks/>
            </p:cNvSpPr>
            <p:nvPr/>
          </p:nvSpPr>
          <p:spPr bwMode="auto">
            <a:xfrm>
              <a:off x="1689100" y="7596188"/>
              <a:ext cx="269875" cy="150813"/>
            </a:xfrm>
            <a:custGeom>
              <a:avLst/>
              <a:gdLst>
                <a:gd name="T0" fmla="*/ 170 w 170"/>
                <a:gd name="T1" fmla="*/ 0 h 95"/>
                <a:gd name="T2" fmla="*/ 0 w 170"/>
                <a:gd name="T3" fmla="*/ 67 h 95"/>
                <a:gd name="T4" fmla="*/ 11 w 170"/>
                <a:gd name="T5" fmla="*/ 95 h 95"/>
                <a:gd name="T6" fmla="*/ 170 w 170"/>
                <a:gd name="T7" fmla="*/ 0 h 95"/>
              </a:gdLst>
              <a:ahLst/>
              <a:cxnLst>
                <a:cxn ang="0">
                  <a:pos x="T0" y="T1"/>
                </a:cxn>
                <a:cxn ang="0">
                  <a:pos x="T2" y="T3"/>
                </a:cxn>
                <a:cxn ang="0">
                  <a:pos x="T4" y="T5"/>
                </a:cxn>
                <a:cxn ang="0">
                  <a:pos x="T6" y="T7"/>
                </a:cxn>
              </a:cxnLst>
              <a:rect l="0" t="0" r="r" b="b"/>
              <a:pathLst>
                <a:path w="170" h="95">
                  <a:moveTo>
                    <a:pt x="170" y="0"/>
                  </a:moveTo>
                  <a:lnTo>
                    <a:pt x="0" y="67"/>
                  </a:lnTo>
                  <a:lnTo>
                    <a:pt x="11" y="95"/>
                  </a:lnTo>
                  <a:lnTo>
                    <a:pt x="170" y="0"/>
                  </a:lnTo>
                  <a:close/>
                </a:path>
              </a:pathLst>
            </a:custGeom>
            <a:solidFill>
              <a:srgbClr val="F9C5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Oval 179">
              <a:extLst>
                <a:ext uri="{FF2B5EF4-FFF2-40B4-BE49-F238E27FC236}">
                  <a16:creationId xmlns:a16="http://schemas.microsoft.com/office/drawing/2014/main" id="{35B2D3AE-E424-40F6-93F2-1DA7E215E8A5}"/>
                </a:ext>
              </a:extLst>
            </p:cNvPr>
            <p:cNvSpPr>
              <a:spLocks noChangeArrowheads="1"/>
            </p:cNvSpPr>
            <p:nvPr/>
          </p:nvSpPr>
          <p:spPr bwMode="auto">
            <a:xfrm>
              <a:off x="1562100" y="7642226"/>
              <a:ext cx="161925" cy="157163"/>
            </a:xfrm>
            <a:prstGeom prst="ellipse">
              <a:avLst/>
            </a:pr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180">
              <a:extLst>
                <a:ext uri="{FF2B5EF4-FFF2-40B4-BE49-F238E27FC236}">
                  <a16:creationId xmlns:a16="http://schemas.microsoft.com/office/drawing/2014/main" id="{FF88D423-0BAC-47F7-9033-F44229136C33}"/>
                </a:ext>
              </a:extLst>
            </p:cNvPr>
            <p:cNvSpPr>
              <a:spLocks/>
            </p:cNvSpPr>
            <p:nvPr/>
          </p:nvSpPr>
          <p:spPr bwMode="auto">
            <a:xfrm>
              <a:off x="1643062" y="7642226"/>
              <a:ext cx="80963" cy="157163"/>
            </a:xfrm>
            <a:custGeom>
              <a:avLst/>
              <a:gdLst>
                <a:gd name="T0" fmla="*/ 0 w 112"/>
                <a:gd name="T1" fmla="*/ 0 h 223"/>
                <a:gd name="T2" fmla="*/ 0 w 112"/>
                <a:gd name="T3" fmla="*/ 223 h 223"/>
                <a:gd name="T4" fmla="*/ 112 w 112"/>
                <a:gd name="T5" fmla="*/ 112 h 223"/>
                <a:gd name="T6" fmla="*/ 0 w 112"/>
                <a:gd name="T7" fmla="*/ 0 h 223"/>
              </a:gdLst>
              <a:ahLst/>
              <a:cxnLst>
                <a:cxn ang="0">
                  <a:pos x="T0" y="T1"/>
                </a:cxn>
                <a:cxn ang="0">
                  <a:pos x="T2" y="T3"/>
                </a:cxn>
                <a:cxn ang="0">
                  <a:pos x="T4" y="T5"/>
                </a:cxn>
                <a:cxn ang="0">
                  <a:pos x="T6" y="T7"/>
                </a:cxn>
              </a:cxnLst>
              <a:rect l="0" t="0" r="r" b="b"/>
              <a:pathLst>
                <a:path w="112" h="223">
                  <a:moveTo>
                    <a:pt x="0" y="0"/>
                  </a:moveTo>
                  <a:cubicBezTo>
                    <a:pt x="0" y="223"/>
                    <a:pt x="0" y="223"/>
                    <a:pt x="0" y="223"/>
                  </a:cubicBezTo>
                  <a:cubicBezTo>
                    <a:pt x="62" y="223"/>
                    <a:pt x="112" y="173"/>
                    <a:pt x="112" y="112"/>
                  </a:cubicBezTo>
                  <a:cubicBezTo>
                    <a:pt x="112" y="50"/>
                    <a:pt x="62" y="0"/>
                    <a:pt x="0"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13" name="Oval 112">
            <a:extLst>
              <a:ext uri="{FF2B5EF4-FFF2-40B4-BE49-F238E27FC236}">
                <a16:creationId xmlns:a16="http://schemas.microsoft.com/office/drawing/2014/main" id="{9C9E1DF9-B7D9-4E75-A716-505931279BD9}"/>
              </a:ext>
            </a:extLst>
          </p:cNvPr>
          <p:cNvSpPr/>
          <p:nvPr/>
        </p:nvSpPr>
        <p:spPr>
          <a:xfrm>
            <a:off x="352927" y="1503911"/>
            <a:ext cx="1391922" cy="1434503"/>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de-CH"/>
          </a:p>
        </p:txBody>
      </p:sp>
      <p:grpSp>
        <p:nvGrpSpPr>
          <p:cNvPr id="78" name="Group 77">
            <a:extLst>
              <a:ext uri="{FF2B5EF4-FFF2-40B4-BE49-F238E27FC236}">
                <a16:creationId xmlns:a16="http://schemas.microsoft.com/office/drawing/2014/main" id="{375953EC-68FB-4A4D-8A31-EFF2A8EC10B0}"/>
              </a:ext>
            </a:extLst>
          </p:cNvPr>
          <p:cNvGrpSpPr>
            <a:grpSpLocks noChangeAspect="1"/>
          </p:cNvGrpSpPr>
          <p:nvPr/>
        </p:nvGrpSpPr>
        <p:grpSpPr>
          <a:xfrm>
            <a:off x="594925" y="1765598"/>
            <a:ext cx="957840" cy="914400"/>
            <a:chOff x="8986838" y="7221538"/>
            <a:chExt cx="700088" cy="668337"/>
          </a:xfrm>
        </p:grpSpPr>
        <p:sp>
          <p:nvSpPr>
            <p:cNvPr id="79" name="Oval 585">
              <a:extLst>
                <a:ext uri="{FF2B5EF4-FFF2-40B4-BE49-F238E27FC236}">
                  <a16:creationId xmlns:a16="http://schemas.microsoft.com/office/drawing/2014/main" id="{C52AF52C-1AFF-4B5D-90D5-9E2A7C1606EE}"/>
                </a:ext>
              </a:extLst>
            </p:cNvPr>
            <p:cNvSpPr>
              <a:spLocks noChangeArrowheads="1"/>
            </p:cNvSpPr>
            <p:nvPr/>
          </p:nvSpPr>
          <p:spPr bwMode="auto">
            <a:xfrm>
              <a:off x="8986838" y="7221538"/>
              <a:ext cx="304800" cy="298450"/>
            </a:xfrm>
            <a:prstGeom prst="ellipse">
              <a:avLst/>
            </a:pr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586">
              <a:extLst>
                <a:ext uri="{FF2B5EF4-FFF2-40B4-BE49-F238E27FC236}">
                  <a16:creationId xmlns:a16="http://schemas.microsoft.com/office/drawing/2014/main" id="{0C1941BD-9A30-488D-B970-C6466D172941}"/>
                </a:ext>
              </a:extLst>
            </p:cNvPr>
            <p:cNvSpPr>
              <a:spLocks noEditPoints="1"/>
            </p:cNvSpPr>
            <p:nvPr/>
          </p:nvSpPr>
          <p:spPr bwMode="auto">
            <a:xfrm>
              <a:off x="9074150" y="7262813"/>
              <a:ext cx="130175" cy="215900"/>
            </a:xfrm>
            <a:custGeom>
              <a:avLst/>
              <a:gdLst>
                <a:gd name="T0" fmla="*/ 118 w 182"/>
                <a:gd name="T1" fmla="*/ 32 h 306"/>
                <a:gd name="T2" fmla="*/ 179 w 182"/>
                <a:gd name="T3" fmla="*/ 77 h 306"/>
                <a:gd name="T4" fmla="*/ 157 w 182"/>
                <a:gd name="T5" fmla="*/ 101 h 306"/>
                <a:gd name="T6" fmla="*/ 133 w 182"/>
                <a:gd name="T7" fmla="*/ 79 h 306"/>
                <a:gd name="T8" fmla="*/ 135 w 182"/>
                <a:gd name="T9" fmla="*/ 67 h 306"/>
                <a:gd name="T10" fmla="*/ 112 w 182"/>
                <a:gd name="T11" fmla="*/ 61 h 306"/>
                <a:gd name="T12" fmla="*/ 107 w 182"/>
                <a:gd name="T13" fmla="*/ 127 h 306"/>
                <a:gd name="T14" fmla="*/ 182 w 182"/>
                <a:gd name="T15" fmla="*/ 192 h 306"/>
                <a:gd name="T16" fmla="*/ 96 w 182"/>
                <a:gd name="T17" fmla="*/ 259 h 306"/>
                <a:gd name="T18" fmla="*/ 92 w 182"/>
                <a:gd name="T19" fmla="*/ 306 h 306"/>
                <a:gd name="T20" fmla="*/ 64 w 182"/>
                <a:gd name="T21" fmla="*/ 303 h 306"/>
                <a:gd name="T22" fmla="*/ 67 w 182"/>
                <a:gd name="T23" fmla="*/ 257 h 306"/>
                <a:gd name="T24" fmla="*/ 0 w 182"/>
                <a:gd name="T25" fmla="*/ 208 h 306"/>
                <a:gd name="T26" fmla="*/ 23 w 182"/>
                <a:gd name="T27" fmla="*/ 183 h 306"/>
                <a:gd name="T28" fmla="*/ 47 w 182"/>
                <a:gd name="T29" fmla="*/ 205 h 306"/>
                <a:gd name="T30" fmla="*/ 44 w 182"/>
                <a:gd name="T31" fmla="*/ 218 h 306"/>
                <a:gd name="T32" fmla="*/ 72 w 182"/>
                <a:gd name="T33" fmla="*/ 228 h 306"/>
                <a:gd name="T34" fmla="*/ 78 w 182"/>
                <a:gd name="T35" fmla="*/ 156 h 306"/>
                <a:gd name="T36" fmla="*/ 10 w 182"/>
                <a:gd name="T37" fmla="*/ 94 h 306"/>
                <a:gd name="T38" fmla="*/ 88 w 182"/>
                <a:gd name="T39" fmla="*/ 31 h 306"/>
                <a:gd name="T40" fmla="*/ 91 w 182"/>
                <a:gd name="T41" fmla="*/ 0 h 306"/>
                <a:gd name="T42" fmla="*/ 120 w 182"/>
                <a:gd name="T43" fmla="*/ 2 h 306"/>
                <a:gd name="T44" fmla="*/ 118 w 182"/>
                <a:gd name="T45" fmla="*/ 32 h 306"/>
                <a:gd name="T46" fmla="*/ 82 w 182"/>
                <a:gd name="T47" fmla="*/ 120 h 306"/>
                <a:gd name="T48" fmla="*/ 88 w 182"/>
                <a:gd name="T49" fmla="*/ 60 h 306"/>
                <a:gd name="T50" fmla="*/ 47 w 182"/>
                <a:gd name="T51" fmla="*/ 91 h 306"/>
                <a:gd name="T52" fmla="*/ 82 w 182"/>
                <a:gd name="T53" fmla="*/ 120 h 306"/>
                <a:gd name="T54" fmla="*/ 103 w 182"/>
                <a:gd name="T55" fmla="*/ 162 h 306"/>
                <a:gd name="T56" fmla="*/ 98 w 182"/>
                <a:gd name="T57" fmla="*/ 229 h 306"/>
                <a:gd name="T58" fmla="*/ 145 w 182"/>
                <a:gd name="T59" fmla="*/ 195 h 306"/>
                <a:gd name="T60" fmla="*/ 103 w 182"/>
                <a:gd name="T61" fmla="*/ 16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2" h="306">
                  <a:moveTo>
                    <a:pt x="118" y="32"/>
                  </a:moveTo>
                  <a:cubicBezTo>
                    <a:pt x="149" y="37"/>
                    <a:pt x="179" y="51"/>
                    <a:pt x="179" y="77"/>
                  </a:cubicBezTo>
                  <a:cubicBezTo>
                    <a:pt x="179" y="92"/>
                    <a:pt x="170" y="101"/>
                    <a:pt x="157" y="101"/>
                  </a:cubicBezTo>
                  <a:cubicBezTo>
                    <a:pt x="143" y="101"/>
                    <a:pt x="133" y="91"/>
                    <a:pt x="133" y="79"/>
                  </a:cubicBezTo>
                  <a:cubicBezTo>
                    <a:pt x="133" y="75"/>
                    <a:pt x="134" y="70"/>
                    <a:pt x="135" y="67"/>
                  </a:cubicBezTo>
                  <a:cubicBezTo>
                    <a:pt x="131" y="64"/>
                    <a:pt x="122" y="62"/>
                    <a:pt x="112" y="61"/>
                  </a:cubicBezTo>
                  <a:cubicBezTo>
                    <a:pt x="107" y="127"/>
                    <a:pt x="107" y="127"/>
                    <a:pt x="107" y="127"/>
                  </a:cubicBezTo>
                  <a:cubicBezTo>
                    <a:pt x="143" y="136"/>
                    <a:pt x="182" y="151"/>
                    <a:pt x="182" y="192"/>
                  </a:cubicBezTo>
                  <a:cubicBezTo>
                    <a:pt x="182" y="237"/>
                    <a:pt x="143" y="257"/>
                    <a:pt x="96" y="259"/>
                  </a:cubicBezTo>
                  <a:cubicBezTo>
                    <a:pt x="92" y="306"/>
                    <a:pt x="92" y="306"/>
                    <a:pt x="92" y="306"/>
                  </a:cubicBezTo>
                  <a:cubicBezTo>
                    <a:pt x="64" y="303"/>
                    <a:pt x="64" y="303"/>
                    <a:pt x="64" y="303"/>
                  </a:cubicBezTo>
                  <a:cubicBezTo>
                    <a:pt x="67" y="257"/>
                    <a:pt x="67" y="257"/>
                    <a:pt x="67" y="257"/>
                  </a:cubicBezTo>
                  <a:cubicBezTo>
                    <a:pt x="34" y="252"/>
                    <a:pt x="0" y="237"/>
                    <a:pt x="0" y="208"/>
                  </a:cubicBezTo>
                  <a:cubicBezTo>
                    <a:pt x="0" y="194"/>
                    <a:pt x="9" y="183"/>
                    <a:pt x="23" y="183"/>
                  </a:cubicBezTo>
                  <a:cubicBezTo>
                    <a:pt x="37" y="183"/>
                    <a:pt x="47" y="192"/>
                    <a:pt x="47" y="205"/>
                  </a:cubicBezTo>
                  <a:cubicBezTo>
                    <a:pt x="47" y="209"/>
                    <a:pt x="46" y="214"/>
                    <a:pt x="44" y="218"/>
                  </a:cubicBezTo>
                  <a:cubicBezTo>
                    <a:pt x="49" y="222"/>
                    <a:pt x="60" y="225"/>
                    <a:pt x="72" y="228"/>
                  </a:cubicBezTo>
                  <a:cubicBezTo>
                    <a:pt x="78" y="156"/>
                    <a:pt x="78" y="156"/>
                    <a:pt x="78" y="156"/>
                  </a:cubicBezTo>
                  <a:cubicBezTo>
                    <a:pt x="44" y="147"/>
                    <a:pt x="10" y="133"/>
                    <a:pt x="10" y="94"/>
                  </a:cubicBezTo>
                  <a:cubicBezTo>
                    <a:pt x="10" y="59"/>
                    <a:pt x="41" y="33"/>
                    <a:pt x="88" y="31"/>
                  </a:cubicBezTo>
                  <a:cubicBezTo>
                    <a:pt x="91" y="0"/>
                    <a:pt x="91" y="0"/>
                    <a:pt x="91" y="0"/>
                  </a:cubicBezTo>
                  <a:cubicBezTo>
                    <a:pt x="120" y="2"/>
                    <a:pt x="120" y="2"/>
                    <a:pt x="120" y="2"/>
                  </a:cubicBezTo>
                  <a:lnTo>
                    <a:pt x="118" y="32"/>
                  </a:lnTo>
                  <a:close/>
                  <a:moveTo>
                    <a:pt x="82" y="120"/>
                  </a:moveTo>
                  <a:cubicBezTo>
                    <a:pt x="88" y="60"/>
                    <a:pt x="88" y="60"/>
                    <a:pt x="88" y="60"/>
                  </a:cubicBezTo>
                  <a:cubicBezTo>
                    <a:pt x="64" y="62"/>
                    <a:pt x="47" y="73"/>
                    <a:pt x="47" y="91"/>
                  </a:cubicBezTo>
                  <a:cubicBezTo>
                    <a:pt x="47" y="106"/>
                    <a:pt x="60" y="113"/>
                    <a:pt x="82" y="120"/>
                  </a:cubicBezTo>
                  <a:moveTo>
                    <a:pt x="103" y="162"/>
                  </a:moveTo>
                  <a:cubicBezTo>
                    <a:pt x="98" y="229"/>
                    <a:pt x="98" y="229"/>
                    <a:pt x="98" y="229"/>
                  </a:cubicBezTo>
                  <a:cubicBezTo>
                    <a:pt x="123" y="228"/>
                    <a:pt x="145" y="217"/>
                    <a:pt x="145" y="195"/>
                  </a:cubicBezTo>
                  <a:cubicBezTo>
                    <a:pt x="145" y="178"/>
                    <a:pt x="129" y="170"/>
                    <a:pt x="103" y="162"/>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Oval 587">
              <a:extLst>
                <a:ext uri="{FF2B5EF4-FFF2-40B4-BE49-F238E27FC236}">
                  <a16:creationId xmlns:a16="http://schemas.microsoft.com/office/drawing/2014/main" id="{03A7F59F-BE4D-4D9A-80C6-152DCDD521FF}"/>
                </a:ext>
              </a:extLst>
            </p:cNvPr>
            <p:cNvSpPr>
              <a:spLocks noChangeArrowheads="1"/>
            </p:cNvSpPr>
            <p:nvPr/>
          </p:nvSpPr>
          <p:spPr bwMode="auto">
            <a:xfrm>
              <a:off x="9250363" y="7224713"/>
              <a:ext cx="201613" cy="196850"/>
            </a:xfrm>
            <a:prstGeom prst="ellipse">
              <a:avLst/>
            </a:pr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588">
              <a:extLst>
                <a:ext uri="{FF2B5EF4-FFF2-40B4-BE49-F238E27FC236}">
                  <a16:creationId xmlns:a16="http://schemas.microsoft.com/office/drawing/2014/main" id="{E0F6DB96-3D51-4D9F-A995-626C8D113144}"/>
                </a:ext>
              </a:extLst>
            </p:cNvPr>
            <p:cNvSpPr>
              <a:spLocks noEditPoints="1"/>
            </p:cNvSpPr>
            <p:nvPr/>
          </p:nvSpPr>
          <p:spPr bwMode="auto">
            <a:xfrm>
              <a:off x="9307513" y="7251700"/>
              <a:ext cx="85725" cy="142875"/>
            </a:xfrm>
            <a:custGeom>
              <a:avLst/>
              <a:gdLst>
                <a:gd name="T0" fmla="*/ 78 w 121"/>
                <a:gd name="T1" fmla="*/ 21 h 202"/>
                <a:gd name="T2" fmla="*/ 119 w 121"/>
                <a:gd name="T3" fmla="*/ 51 h 202"/>
                <a:gd name="T4" fmla="*/ 104 w 121"/>
                <a:gd name="T5" fmla="*/ 67 h 202"/>
                <a:gd name="T6" fmla="*/ 88 w 121"/>
                <a:gd name="T7" fmla="*/ 52 h 202"/>
                <a:gd name="T8" fmla="*/ 90 w 121"/>
                <a:gd name="T9" fmla="*/ 44 h 202"/>
                <a:gd name="T10" fmla="*/ 75 w 121"/>
                <a:gd name="T11" fmla="*/ 40 h 202"/>
                <a:gd name="T12" fmla="*/ 71 w 121"/>
                <a:gd name="T13" fmla="*/ 84 h 202"/>
                <a:gd name="T14" fmla="*/ 121 w 121"/>
                <a:gd name="T15" fmla="*/ 127 h 202"/>
                <a:gd name="T16" fmla="*/ 64 w 121"/>
                <a:gd name="T17" fmla="*/ 171 h 202"/>
                <a:gd name="T18" fmla="*/ 62 w 121"/>
                <a:gd name="T19" fmla="*/ 202 h 202"/>
                <a:gd name="T20" fmla="*/ 43 w 121"/>
                <a:gd name="T21" fmla="*/ 200 h 202"/>
                <a:gd name="T22" fmla="*/ 45 w 121"/>
                <a:gd name="T23" fmla="*/ 169 h 202"/>
                <a:gd name="T24" fmla="*/ 0 w 121"/>
                <a:gd name="T25" fmla="*/ 137 h 202"/>
                <a:gd name="T26" fmla="*/ 16 w 121"/>
                <a:gd name="T27" fmla="*/ 121 h 202"/>
                <a:gd name="T28" fmla="*/ 31 w 121"/>
                <a:gd name="T29" fmla="*/ 136 h 202"/>
                <a:gd name="T30" fmla="*/ 30 w 121"/>
                <a:gd name="T31" fmla="*/ 144 h 202"/>
                <a:gd name="T32" fmla="*/ 48 w 121"/>
                <a:gd name="T33" fmla="*/ 150 h 202"/>
                <a:gd name="T34" fmla="*/ 52 w 121"/>
                <a:gd name="T35" fmla="*/ 103 h 202"/>
                <a:gd name="T36" fmla="*/ 7 w 121"/>
                <a:gd name="T37" fmla="*/ 62 h 202"/>
                <a:gd name="T38" fmla="*/ 59 w 121"/>
                <a:gd name="T39" fmla="*/ 20 h 202"/>
                <a:gd name="T40" fmla="*/ 61 w 121"/>
                <a:gd name="T41" fmla="*/ 0 h 202"/>
                <a:gd name="T42" fmla="*/ 80 w 121"/>
                <a:gd name="T43" fmla="*/ 2 h 202"/>
                <a:gd name="T44" fmla="*/ 78 w 121"/>
                <a:gd name="T45" fmla="*/ 21 h 202"/>
                <a:gd name="T46" fmla="*/ 55 w 121"/>
                <a:gd name="T47" fmla="*/ 79 h 202"/>
                <a:gd name="T48" fmla="*/ 58 w 121"/>
                <a:gd name="T49" fmla="*/ 40 h 202"/>
                <a:gd name="T50" fmla="*/ 31 w 121"/>
                <a:gd name="T51" fmla="*/ 60 h 202"/>
                <a:gd name="T52" fmla="*/ 55 w 121"/>
                <a:gd name="T53" fmla="*/ 79 h 202"/>
                <a:gd name="T54" fmla="*/ 69 w 121"/>
                <a:gd name="T55" fmla="*/ 107 h 202"/>
                <a:gd name="T56" fmla="*/ 65 w 121"/>
                <a:gd name="T57" fmla="*/ 151 h 202"/>
                <a:gd name="T58" fmla="*/ 96 w 121"/>
                <a:gd name="T59" fmla="*/ 129 h 202"/>
                <a:gd name="T60" fmla="*/ 69 w 121"/>
                <a:gd name="T61" fmla="*/ 10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202">
                  <a:moveTo>
                    <a:pt x="78" y="21"/>
                  </a:moveTo>
                  <a:cubicBezTo>
                    <a:pt x="99" y="24"/>
                    <a:pt x="119" y="34"/>
                    <a:pt x="119" y="51"/>
                  </a:cubicBezTo>
                  <a:cubicBezTo>
                    <a:pt x="119" y="61"/>
                    <a:pt x="113" y="67"/>
                    <a:pt x="104" y="67"/>
                  </a:cubicBezTo>
                  <a:cubicBezTo>
                    <a:pt x="95" y="67"/>
                    <a:pt x="88" y="60"/>
                    <a:pt x="88" y="52"/>
                  </a:cubicBezTo>
                  <a:cubicBezTo>
                    <a:pt x="88" y="50"/>
                    <a:pt x="89" y="46"/>
                    <a:pt x="90" y="44"/>
                  </a:cubicBezTo>
                  <a:cubicBezTo>
                    <a:pt x="87" y="43"/>
                    <a:pt x="81" y="41"/>
                    <a:pt x="75" y="40"/>
                  </a:cubicBezTo>
                  <a:cubicBezTo>
                    <a:pt x="71" y="84"/>
                    <a:pt x="71" y="84"/>
                    <a:pt x="71" y="84"/>
                  </a:cubicBezTo>
                  <a:cubicBezTo>
                    <a:pt x="95" y="90"/>
                    <a:pt x="121" y="100"/>
                    <a:pt x="121" y="127"/>
                  </a:cubicBezTo>
                  <a:cubicBezTo>
                    <a:pt x="121" y="156"/>
                    <a:pt x="95" y="170"/>
                    <a:pt x="64" y="171"/>
                  </a:cubicBezTo>
                  <a:cubicBezTo>
                    <a:pt x="62" y="202"/>
                    <a:pt x="62" y="202"/>
                    <a:pt x="62" y="202"/>
                  </a:cubicBezTo>
                  <a:cubicBezTo>
                    <a:pt x="43" y="200"/>
                    <a:pt x="43" y="200"/>
                    <a:pt x="43" y="200"/>
                  </a:cubicBezTo>
                  <a:cubicBezTo>
                    <a:pt x="45" y="169"/>
                    <a:pt x="45" y="169"/>
                    <a:pt x="45" y="169"/>
                  </a:cubicBezTo>
                  <a:cubicBezTo>
                    <a:pt x="23" y="166"/>
                    <a:pt x="0" y="156"/>
                    <a:pt x="0" y="137"/>
                  </a:cubicBezTo>
                  <a:cubicBezTo>
                    <a:pt x="0" y="128"/>
                    <a:pt x="7" y="121"/>
                    <a:pt x="16" y="121"/>
                  </a:cubicBezTo>
                  <a:cubicBezTo>
                    <a:pt x="25" y="121"/>
                    <a:pt x="31" y="127"/>
                    <a:pt x="31" y="136"/>
                  </a:cubicBezTo>
                  <a:cubicBezTo>
                    <a:pt x="31" y="138"/>
                    <a:pt x="31" y="141"/>
                    <a:pt x="30" y="144"/>
                  </a:cubicBezTo>
                  <a:cubicBezTo>
                    <a:pt x="33" y="147"/>
                    <a:pt x="40" y="149"/>
                    <a:pt x="48" y="150"/>
                  </a:cubicBezTo>
                  <a:cubicBezTo>
                    <a:pt x="52" y="103"/>
                    <a:pt x="52" y="103"/>
                    <a:pt x="52" y="103"/>
                  </a:cubicBezTo>
                  <a:cubicBezTo>
                    <a:pt x="29" y="97"/>
                    <a:pt x="7" y="88"/>
                    <a:pt x="7" y="62"/>
                  </a:cubicBezTo>
                  <a:cubicBezTo>
                    <a:pt x="7" y="39"/>
                    <a:pt x="28" y="22"/>
                    <a:pt x="59" y="20"/>
                  </a:cubicBezTo>
                  <a:cubicBezTo>
                    <a:pt x="61" y="0"/>
                    <a:pt x="61" y="0"/>
                    <a:pt x="61" y="0"/>
                  </a:cubicBezTo>
                  <a:cubicBezTo>
                    <a:pt x="80" y="2"/>
                    <a:pt x="80" y="2"/>
                    <a:pt x="80" y="2"/>
                  </a:cubicBezTo>
                  <a:lnTo>
                    <a:pt x="78" y="21"/>
                  </a:lnTo>
                  <a:close/>
                  <a:moveTo>
                    <a:pt x="55" y="79"/>
                  </a:moveTo>
                  <a:cubicBezTo>
                    <a:pt x="58" y="40"/>
                    <a:pt x="58" y="40"/>
                    <a:pt x="58" y="40"/>
                  </a:cubicBezTo>
                  <a:cubicBezTo>
                    <a:pt x="43" y="41"/>
                    <a:pt x="31" y="48"/>
                    <a:pt x="31" y="60"/>
                  </a:cubicBezTo>
                  <a:cubicBezTo>
                    <a:pt x="31" y="70"/>
                    <a:pt x="40" y="75"/>
                    <a:pt x="55" y="79"/>
                  </a:cubicBezTo>
                  <a:moveTo>
                    <a:pt x="69" y="107"/>
                  </a:moveTo>
                  <a:cubicBezTo>
                    <a:pt x="65" y="151"/>
                    <a:pt x="65" y="151"/>
                    <a:pt x="65" y="151"/>
                  </a:cubicBezTo>
                  <a:cubicBezTo>
                    <a:pt x="82" y="150"/>
                    <a:pt x="96" y="143"/>
                    <a:pt x="96" y="129"/>
                  </a:cubicBezTo>
                  <a:cubicBezTo>
                    <a:pt x="96" y="118"/>
                    <a:pt x="86" y="112"/>
                    <a:pt x="69" y="107"/>
                  </a:cubicBezTo>
                </a:path>
              </a:pathLst>
            </a:cu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Oval 589">
              <a:extLst>
                <a:ext uri="{FF2B5EF4-FFF2-40B4-BE49-F238E27FC236}">
                  <a16:creationId xmlns:a16="http://schemas.microsoft.com/office/drawing/2014/main" id="{CC8E4A4F-DB37-4381-B2DE-FB6D4FE7007C}"/>
                </a:ext>
              </a:extLst>
            </p:cNvPr>
            <p:cNvSpPr>
              <a:spLocks noChangeArrowheads="1"/>
            </p:cNvSpPr>
            <p:nvPr/>
          </p:nvSpPr>
          <p:spPr bwMode="auto">
            <a:xfrm>
              <a:off x="9167813" y="7383463"/>
              <a:ext cx="506413" cy="495300"/>
            </a:xfrm>
            <a:prstGeom prst="ellipse">
              <a:avLst/>
            </a:prstGeom>
            <a:solidFill>
              <a:srgbClr val="F1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590">
              <a:extLst>
                <a:ext uri="{FF2B5EF4-FFF2-40B4-BE49-F238E27FC236}">
                  <a16:creationId xmlns:a16="http://schemas.microsoft.com/office/drawing/2014/main" id="{751F95B6-3C81-4189-9A51-45AEDBE8B260}"/>
                </a:ext>
              </a:extLst>
            </p:cNvPr>
            <p:cNvSpPr>
              <a:spLocks/>
            </p:cNvSpPr>
            <p:nvPr/>
          </p:nvSpPr>
          <p:spPr bwMode="auto">
            <a:xfrm>
              <a:off x="9167813" y="7383463"/>
              <a:ext cx="254000" cy="495300"/>
            </a:xfrm>
            <a:custGeom>
              <a:avLst/>
              <a:gdLst>
                <a:gd name="T0" fmla="*/ 354 w 354"/>
                <a:gd name="T1" fmla="*/ 0 h 707"/>
                <a:gd name="T2" fmla="*/ 0 w 354"/>
                <a:gd name="T3" fmla="*/ 353 h 707"/>
                <a:gd name="T4" fmla="*/ 354 w 354"/>
                <a:gd name="T5" fmla="*/ 707 h 707"/>
                <a:gd name="T6" fmla="*/ 354 w 354"/>
                <a:gd name="T7" fmla="*/ 0 h 707"/>
              </a:gdLst>
              <a:ahLst/>
              <a:cxnLst>
                <a:cxn ang="0">
                  <a:pos x="T0" y="T1"/>
                </a:cxn>
                <a:cxn ang="0">
                  <a:pos x="T2" y="T3"/>
                </a:cxn>
                <a:cxn ang="0">
                  <a:pos x="T4" y="T5"/>
                </a:cxn>
                <a:cxn ang="0">
                  <a:pos x="T6" y="T7"/>
                </a:cxn>
              </a:cxnLst>
              <a:rect l="0" t="0" r="r" b="b"/>
              <a:pathLst>
                <a:path w="354" h="707">
                  <a:moveTo>
                    <a:pt x="354" y="0"/>
                  </a:moveTo>
                  <a:cubicBezTo>
                    <a:pt x="158" y="0"/>
                    <a:pt x="0" y="158"/>
                    <a:pt x="0" y="353"/>
                  </a:cubicBezTo>
                  <a:cubicBezTo>
                    <a:pt x="0" y="549"/>
                    <a:pt x="158" y="707"/>
                    <a:pt x="354" y="707"/>
                  </a:cubicBezTo>
                  <a:lnTo>
                    <a:pt x="354"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591">
              <a:extLst>
                <a:ext uri="{FF2B5EF4-FFF2-40B4-BE49-F238E27FC236}">
                  <a16:creationId xmlns:a16="http://schemas.microsoft.com/office/drawing/2014/main" id="{1C0BE007-5FBA-4E62-BF83-37A2AC491614}"/>
                </a:ext>
              </a:extLst>
            </p:cNvPr>
            <p:cNvSpPr>
              <a:spLocks noEditPoints="1"/>
            </p:cNvSpPr>
            <p:nvPr/>
          </p:nvSpPr>
          <p:spPr bwMode="auto">
            <a:xfrm>
              <a:off x="9155113" y="7370763"/>
              <a:ext cx="531813" cy="519112"/>
            </a:xfrm>
            <a:custGeom>
              <a:avLst/>
              <a:gdLst>
                <a:gd name="T0" fmla="*/ 371 w 742"/>
                <a:gd name="T1" fmla="*/ 37 h 741"/>
                <a:gd name="T2" fmla="*/ 704 w 742"/>
                <a:gd name="T3" fmla="*/ 370 h 741"/>
                <a:gd name="T4" fmla="*/ 371 w 742"/>
                <a:gd name="T5" fmla="*/ 704 h 741"/>
                <a:gd name="T6" fmla="*/ 37 w 742"/>
                <a:gd name="T7" fmla="*/ 370 h 741"/>
                <a:gd name="T8" fmla="*/ 371 w 742"/>
                <a:gd name="T9" fmla="*/ 37 h 741"/>
                <a:gd name="T10" fmla="*/ 371 w 742"/>
                <a:gd name="T11" fmla="*/ 0 h 741"/>
                <a:gd name="T12" fmla="*/ 0 w 742"/>
                <a:gd name="T13" fmla="*/ 370 h 741"/>
                <a:gd name="T14" fmla="*/ 371 w 742"/>
                <a:gd name="T15" fmla="*/ 741 h 741"/>
                <a:gd name="T16" fmla="*/ 742 w 742"/>
                <a:gd name="T17" fmla="*/ 370 h 741"/>
                <a:gd name="T18" fmla="*/ 371 w 742"/>
                <a:gd name="T19" fmla="*/ 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741">
                  <a:moveTo>
                    <a:pt x="371" y="37"/>
                  </a:moveTo>
                  <a:cubicBezTo>
                    <a:pt x="555" y="37"/>
                    <a:pt x="704" y="186"/>
                    <a:pt x="704" y="370"/>
                  </a:cubicBezTo>
                  <a:cubicBezTo>
                    <a:pt x="704" y="554"/>
                    <a:pt x="555" y="704"/>
                    <a:pt x="371" y="704"/>
                  </a:cubicBezTo>
                  <a:cubicBezTo>
                    <a:pt x="187" y="704"/>
                    <a:pt x="37" y="554"/>
                    <a:pt x="37" y="370"/>
                  </a:cubicBezTo>
                  <a:cubicBezTo>
                    <a:pt x="37" y="186"/>
                    <a:pt x="187" y="37"/>
                    <a:pt x="371" y="37"/>
                  </a:cubicBezTo>
                  <a:moveTo>
                    <a:pt x="371" y="0"/>
                  </a:moveTo>
                  <a:cubicBezTo>
                    <a:pt x="166" y="0"/>
                    <a:pt x="0" y="166"/>
                    <a:pt x="0" y="370"/>
                  </a:cubicBezTo>
                  <a:cubicBezTo>
                    <a:pt x="0" y="575"/>
                    <a:pt x="166" y="741"/>
                    <a:pt x="371" y="741"/>
                  </a:cubicBezTo>
                  <a:cubicBezTo>
                    <a:pt x="575" y="741"/>
                    <a:pt x="742" y="575"/>
                    <a:pt x="742" y="370"/>
                  </a:cubicBezTo>
                  <a:cubicBezTo>
                    <a:pt x="742" y="166"/>
                    <a:pt x="575" y="0"/>
                    <a:pt x="371" y="0"/>
                  </a:cubicBezTo>
                </a:path>
              </a:pathLst>
            </a:custGeom>
            <a:solidFill>
              <a:srgbClr val="77C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592">
              <a:extLst>
                <a:ext uri="{FF2B5EF4-FFF2-40B4-BE49-F238E27FC236}">
                  <a16:creationId xmlns:a16="http://schemas.microsoft.com/office/drawing/2014/main" id="{64BE5E95-95A6-4782-AF89-AC76B20EE323}"/>
                </a:ext>
              </a:extLst>
            </p:cNvPr>
            <p:cNvSpPr>
              <a:spLocks noEditPoints="1"/>
            </p:cNvSpPr>
            <p:nvPr/>
          </p:nvSpPr>
          <p:spPr bwMode="auto">
            <a:xfrm>
              <a:off x="9312275" y="7451725"/>
              <a:ext cx="217488" cy="357187"/>
            </a:xfrm>
            <a:custGeom>
              <a:avLst/>
              <a:gdLst>
                <a:gd name="T0" fmla="*/ 196 w 303"/>
                <a:gd name="T1" fmla="*/ 53 h 508"/>
                <a:gd name="T2" fmla="*/ 299 w 303"/>
                <a:gd name="T3" fmla="*/ 129 h 508"/>
                <a:gd name="T4" fmla="*/ 262 w 303"/>
                <a:gd name="T5" fmla="*/ 168 h 508"/>
                <a:gd name="T6" fmla="*/ 222 w 303"/>
                <a:gd name="T7" fmla="*/ 131 h 508"/>
                <a:gd name="T8" fmla="*/ 226 w 303"/>
                <a:gd name="T9" fmla="*/ 111 h 508"/>
                <a:gd name="T10" fmla="*/ 188 w 303"/>
                <a:gd name="T11" fmla="*/ 101 h 508"/>
                <a:gd name="T12" fmla="*/ 179 w 303"/>
                <a:gd name="T13" fmla="*/ 211 h 508"/>
                <a:gd name="T14" fmla="*/ 303 w 303"/>
                <a:gd name="T15" fmla="*/ 320 h 508"/>
                <a:gd name="T16" fmla="*/ 161 w 303"/>
                <a:gd name="T17" fmla="*/ 430 h 508"/>
                <a:gd name="T18" fmla="*/ 154 w 303"/>
                <a:gd name="T19" fmla="*/ 508 h 508"/>
                <a:gd name="T20" fmla="*/ 106 w 303"/>
                <a:gd name="T21" fmla="*/ 505 h 508"/>
                <a:gd name="T22" fmla="*/ 112 w 303"/>
                <a:gd name="T23" fmla="*/ 427 h 508"/>
                <a:gd name="T24" fmla="*/ 0 w 303"/>
                <a:gd name="T25" fmla="*/ 345 h 508"/>
                <a:gd name="T26" fmla="*/ 39 w 303"/>
                <a:gd name="T27" fmla="*/ 304 h 508"/>
                <a:gd name="T28" fmla="*/ 78 w 303"/>
                <a:gd name="T29" fmla="*/ 342 h 508"/>
                <a:gd name="T30" fmla="*/ 74 w 303"/>
                <a:gd name="T31" fmla="*/ 363 h 508"/>
                <a:gd name="T32" fmla="*/ 121 w 303"/>
                <a:gd name="T33" fmla="*/ 379 h 508"/>
                <a:gd name="T34" fmla="*/ 131 w 303"/>
                <a:gd name="T35" fmla="*/ 260 h 508"/>
                <a:gd name="T36" fmla="*/ 16 w 303"/>
                <a:gd name="T37" fmla="*/ 157 h 508"/>
                <a:gd name="T38" fmla="*/ 148 w 303"/>
                <a:gd name="T39" fmla="*/ 51 h 508"/>
                <a:gd name="T40" fmla="*/ 152 w 303"/>
                <a:gd name="T41" fmla="*/ 0 h 508"/>
                <a:gd name="T42" fmla="*/ 200 w 303"/>
                <a:gd name="T43" fmla="*/ 4 h 508"/>
                <a:gd name="T44" fmla="*/ 196 w 303"/>
                <a:gd name="T45" fmla="*/ 53 h 508"/>
                <a:gd name="T46" fmla="*/ 137 w 303"/>
                <a:gd name="T47" fmla="*/ 199 h 508"/>
                <a:gd name="T48" fmla="*/ 146 w 303"/>
                <a:gd name="T49" fmla="*/ 100 h 508"/>
                <a:gd name="T50" fmla="*/ 78 w 303"/>
                <a:gd name="T51" fmla="*/ 152 h 508"/>
                <a:gd name="T52" fmla="*/ 137 w 303"/>
                <a:gd name="T53" fmla="*/ 199 h 508"/>
                <a:gd name="T54" fmla="*/ 172 w 303"/>
                <a:gd name="T55" fmla="*/ 270 h 508"/>
                <a:gd name="T56" fmla="*/ 163 w 303"/>
                <a:gd name="T57" fmla="*/ 381 h 508"/>
                <a:gd name="T58" fmla="*/ 241 w 303"/>
                <a:gd name="T59" fmla="*/ 325 h 508"/>
                <a:gd name="T60" fmla="*/ 172 w 303"/>
                <a:gd name="T61" fmla="*/ 27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508">
                  <a:moveTo>
                    <a:pt x="196" y="53"/>
                  </a:moveTo>
                  <a:cubicBezTo>
                    <a:pt x="248" y="61"/>
                    <a:pt x="299" y="84"/>
                    <a:pt x="299" y="129"/>
                  </a:cubicBezTo>
                  <a:cubicBezTo>
                    <a:pt x="299" y="153"/>
                    <a:pt x="283" y="168"/>
                    <a:pt x="262" y="168"/>
                  </a:cubicBezTo>
                  <a:cubicBezTo>
                    <a:pt x="238" y="168"/>
                    <a:pt x="222" y="152"/>
                    <a:pt x="222" y="131"/>
                  </a:cubicBezTo>
                  <a:cubicBezTo>
                    <a:pt x="222" y="125"/>
                    <a:pt x="223" y="117"/>
                    <a:pt x="226" y="111"/>
                  </a:cubicBezTo>
                  <a:cubicBezTo>
                    <a:pt x="219" y="107"/>
                    <a:pt x="204" y="104"/>
                    <a:pt x="188" y="101"/>
                  </a:cubicBezTo>
                  <a:cubicBezTo>
                    <a:pt x="179" y="211"/>
                    <a:pt x="179" y="211"/>
                    <a:pt x="179" y="211"/>
                  </a:cubicBezTo>
                  <a:cubicBezTo>
                    <a:pt x="238" y="227"/>
                    <a:pt x="303" y="251"/>
                    <a:pt x="303" y="320"/>
                  </a:cubicBezTo>
                  <a:cubicBezTo>
                    <a:pt x="303" y="394"/>
                    <a:pt x="238" y="428"/>
                    <a:pt x="161" y="430"/>
                  </a:cubicBezTo>
                  <a:cubicBezTo>
                    <a:pt x="154" y="508"/>
                    <a:pt x="154" y="508"/>
                    <a:pt x="154" y="508"/>
                  </a:cubicBezTo>
                  <a:cubicBezTo>
                    <a:pt x="106" y="505"/>
                    <a:pt x="106" y="505"/>
                    <a:pt x="106" y="505"/>
                  </a:cubicBezTo>
                  <a:cubicBezTo>
                    <a:pt x="112" y="427"/>
                    <a:pt x="112" y="427"/>
                    <a:pt x="112" y="427"/>
                  </a:cubicBezTo>
                  <a:cubicBezTo>
                    <a:pt x="58" y="419"/>
                    <a:pt x="0" y="394"/>
                    <a:pt x="0" y="345"/>
                  </a:cubicBezTo>
                  <a:cubicBezTo>
                    <a:pt x="0" y="323"/>
                    <a:pt x="16" y="304"/>
                    <a:pt x="39" y="304"/>
                  </a:cubicBezTo>
                  <a:cubicBezTo>
                    <a:pt x="61" y="304"/>
                    <a:pt x="78" y="320"/>
                    <a:pt x="78" y="342"/>
                  </a:cubicBezTo>
                  <a:cubicBezTo>
                    <a:pt x="78" y="348"/>
                    <a:pt x="77" y="357"/>
                    <a:pt x="74" y="363"/>
                  </a:cubicBezTo>
                  <a:cubicBezTo>
                    <a:pt x="82" y="370"/>
                    <a:pt x="101" y="375"/>
                    <a:pt x="121" y="379"/>
                  </a:cubicBezTo>
                  <a:cubicBezTo>
                    <a:pt x="131" y="260"/>
                    <a:pt x="131" y="260"/>
                    <a:pt x="131" y="260"/>
                  </a:cubicBezTo>
                  <a:cubicBezTo>
                    <a:pt x="73" y="244"/>
                    <a:pt x="16" y="221"/>
                    <a:pt x="16" y="157"/>
                  </a:cubicBezTo>
                  <a:cubicBezTo>
                    <a:pt x="16" y="98"/>
                    <a:pt x="69" y="55"/>
                    <a:pt x="148" y="51"/>
                  </a:cubicBezTo>
                  <a:cubicBezTo>
                    <a:pt x="152" y="0"/>
                    <a:pt x="152" y="0"/>
                    <a:pt x="152" y="0"/>
                  </a:cubicBezTo>
                  <a:cubicBezTo>
                    <a:pt x="200" y="4"/>
                    <a:pt x="200" y="4"/>
                    <a:pt x="200" y="4"/>
                  </a:cubicBezTo>
                  <a:lnTo>
                    <a:pt x="196" y="53"/>
                  </a:lnTo>
                  <a:close/>
                  <a:moveTo>
                    <a:pt x="137" y="199"/>
                  </a:moveTo>
                  <a:cubicBezTo>
                    <a:pt x="146" y="100"/>
                    <a:pt x="146" y="100"/>
                    <a:pt x="146" y="100"/>
                  </a:cubicBezTo>
                  <a:cubicBezTo>
                    <a:pt x="107" y="103"/>
                    <a:pt x="78" y="121"/>
                    <a:pt x="78" y="152"/>
                  </a:cubicBezTo>
                  <a:cubicBezTo>
                    <a:pt x="78" y="177"/>
                    <a:pt x="100" y="188"/>
                    <a:pt x="137" y="199"/>
                  </a:cubicBezTo>
                  <a:moveTo>
                    <a:pt x="172" y="270"/>
                  </a:moveTo>
                  <a:cubicBezTo>
                    <a:pt x="163" y="381"/>
                    <a:pt x="163" y="381"/>
                    <a:pt x="163" y="381"/>
                  </a:cubicBezTo>
                  <a:cubicBezTo>
                    <a:pt x="205" y="379"/>
                    <a:pt x="241" y="362"/>
                    <a:pt x="241" y="325"/>
                  </a:cubicBezTo>
                  <a:cubicBezTo>
                    <a:pt x="241" y="297"/>
                    <a:pt x="216" y="283"/>
                    <a:pt x="172" y="270"/>
                  </a:cubicBezTo>
                </a:path>
              </a:pathLst>
            </a:custGeom>
            <a:solidFill>
              <a:srgbClr val="0097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14" name="Freeform: Shape 113">
            <a:extLst>
              <a:ext uri="{FF2B5EF4-FFF2-40B4-BE49-F238E27FC236}">
                <a16:creationId xmlns:a16="http://schemas.microsoft.com/office/drawing/2014/main" id="{C6C19F99-E09D-4C07-B1C4-F8B6DA0ABC54}"/>
              </a:ext>
            </a:extLst>
          </p:cNvPr>
          <p:cNvSpPr/>
          <p:nvPr/>
        </p:nvSpPr>
        <p:spPr>
          <a:xfrm>
            <a:off x="1060571" y="4600321"/>
            <a:ext cx="10703796" cy="1434503"/>
          </a:xfrm>
          <a:custGeom>
            <a:avLst/>
            <a:gdLst>
              <a:gd name="connsiteX0" fmla="*/ 0 w 7087736"/>
              <a:gd name="connsiteY0" fmla="*/ 0 h 1168024"/>
              <a:gd name="connsiteX1" fmla="*/ 7087736 w 7087736"/>
              <a:gd name="connsiteY1" fmla="*/ 0 h 1168024"/>
              <a:gd name="connsiteX2" fmla="*/ 7087736 w 7087736"/>
              <a:gd name="connsiteY2" fmla="*/ 1168024 h 1168024"/>
              <a:gd name="connsiteX3" fmla="*/ 0 w 7087736"/>
              <a:gd name="connsiteY3" fmla="*/ 1168024 h 1168024"/>
              <a:gd name="connsiteX4" fmla="*/ 0 w 7087736"/>
              <a:gd name="connsiteY4" fmla="*/ 0 h 116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7736" h="1168024">
                <a:moveTo>
                  <a:pt x="0" y="0"/>
                </a:moveTo>
                <a:lnTo>
                  <a:pt x="7087736" y="0"/>
                </a:lnTo>
                <a:lnTo>
                  <a:pt x="7087736" y="1168024"/>
                </a:lnTo>
                <a:lnTo>
                  <a:pt x="0" y="1168024"/>
                </a:lnTo>
                <a:lnTo>
                  <a:pt x="0" y="0"/>
                </a:ln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663517" tIns="72000" rIns="40640" bIns="72000" numCol="1" spcCol="1270" anchor="ctr" anchorCtr="0">
            <a:normAutofit/>
          </a:bodyPr>
          <a:lstStyle/>
          <a:p>
            <a:pPr lvl="0" defTabSz="711200">
              <a:lnSpc>
                <a:spcPct val="90000"/>
              </a:lnSpc>
              <a:spcBef>
                <a:spcPct val="0"/>
              </a:spcBef>
              <a:spcAft>
                <a:spcPct val="35000"/>
              </a:spcAft>
              <a:defRPr/>
            </a:pPr>
            <a:r>
              <a:rPr lang="en-US" sz="2000" b="1" dirty="0">
                <a:solidFill>
                  <a:srgbClr val="A5D867"/>
                </a:solidFill>
              </a:rPr>
              <a:t>New Opportunities </a:t>
            </a:r>
          </a:p>
          <a:p>
            <a:pPr marL="171450" indent="-171450" defTabSz="711200">
              <a:lnSpc>
                <a:spcPct val="90000"/>
              </a:lnSpc>
              <a:spcBef>
                <a:spcPct val="0"/>
              </a:spcBef>
              <a:spcAft>
                <a:spcPct val="35000"/>
              </a:spcAft>
              <a:buFontTx/>
              <a:buChar char="-"/>
              <a:defRPr/>
            </a:pPr>
            <a:r>
              <a:rPr lang="en-US" dirty="0">
                <a:solidFill>
                  <a:srgbClr val="FFFFFF"/>
                </a:solidFill>
              </a:rPr>
              <a:t>Easy and affordable way to implement a country wide grid of RF interference Mapping Tool</a:t>
            </a:r>
            <a:endParaRPr lang="en-GB" dirty="0"/>
          </a:p>
          <a:p>
            <a:pPr marL="171450" indent="-171450" defTabSz="711200">
              <a:lnSpc>
                <a:spcPct val="90000"/>
              </a:lnSpc>
              <a:spcBef>
                <a:spcPct val="0"/>
              </a:spcBef>
              <a:spcAft>
                <a:spcPct val="35000"/>
              </a:spcAft>
              <a:buFontTx/>
              <a:buChar char="-"/>
              <a:defRPr/>
            </a:pPr>
            <a:r>
              <a:rPr lang="en-GB" dirty="0"/>
              <a:t>Collaborate with RF authorities to shut down illegal RF transmission</a:t>
            </a:r>
            <a:endParaRPr lang="en-US" dirty="0">
              <a:solidFill>
                <a:srgbClr val="FFFFFF"/>
              </a:solidFill>
            </a:endParaRPr>
          </a:p>
        </p:txBody>
      </p:sp>
      <p:sp>
        <p:nvSpPr>
          <p:cNvPr id="122" name="Oval 121">
            <a:extLst>
              <a:ext uri="{FF2B5EF4-FFF2-40B4-BE49-F238E27FC236}">
                <a16:creationId xmlns:a16="http://schemas.microsoft.com/office/drawing/2014/main" id="{05DCBCFE-5506-41CB-A943-6BEA8AD78516}"/>
              </a:ext>
            </a:extLst>
          </p:cNvPr>
          <p:cNvSpPr/>
          <p:nvPr/>
        </p:nvSpPr>
        <p:spPr>
          <a:xfrm>
            <a:off x="315982" y="4602335"/>
            <a:ext cx="1391922" cy="1434503"/>
          </a:xfrm>
          <a:prstGeom prst="ellipse">
            <a:avLst/>
          </a:prstGeom>
          <a:solidFill>
            <a:schemeClr val="bg1"/>
          </a:solid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de-CH"/>
          </a:p>
        </p:txBody>
      </p:sp>
      <p:pic>
        <p:nvPicPr>
          <p:cNvPr id="5" name="Picture 4">
            <a:extLst>
              <a:ext uri="{FF2B5EF4-FFF2-40B4-BE49-F238E27FC236}">
                <a16:creationId xmlns:a16="http://schemas.microsoft.com/office/drawing/2014/main" id="{D1F488A1-58C3-47F1-861F-3247980C72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803" y="4749639"/>
            <a:ext cx="1142280" cy="1131351"/>
          </a:xfrm>
          <a:prstGeom prst="flowChartConnector">
            <a:avLst/>
          </a:prstGeom>
        </p:spPr>
      </p:pic>
      <p:sp>
        <p:nvSpPr>
          <p:cNvPr id="2" name="Footer Placeholder 1">
            <a:extLst>
              <a:ext uri="{FF2B5EF4-FFF2-40B4-BE49-F238E27FC236}">
                <a16:creationId xmlns:a16="http://schemas.microsoft.com/office/drawing/2014/main" id="{40CC301E-C7E9-4126-8247-63268D6152C9}"/>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38846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mputer screen shot of a server&#10;&#10;Description automatically generated">
            <a:extLst>
              <a:ext uri="{FF2B5EF4-FFF2-40B4-BE49-F238E27FC236}">
                <a16:creationId xmlns:a16="http://schemas.microsoft.com/office/drawing/2014/main" id="{6FA7A3AF-B567-B538-CCEF-FC4A4D0C38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8360" y="1075939"/>
            <a:ext cx="5742582" cy="1547733"/>
          </a:xfrm>
          <a:prstGeom prst="rect">
            <a:avLst/>
          </a:prstGeom>
        </p:spPr>
      </p:pic>
      <p:sp>
        <p:nvSpPr>
          <p:cNvPr id="2" name="Text Placeholder 1">
            <a:extLst>
              <a:ext uri="{FF2B5EF4-FFF2-40B4-BE49-F238E27FC236}">
                <a16:creationId xmlns:a16="http://schemas.microsoft.com/office/drawing/2014/main" id="{87A099EA-C750-4C9A-00A8-E31C22EB5A07}"/>
              </a:ext>
            </a:extLst>
          </p:cNvPr>
          <p:cNvSpPr>
            <a:spLocks noGrp="1"/>
          </p:cNvSpPr>
          <p:nvPr>
            <p:ph type="body" sz="quarter" idx="20"/>
          </p:nvPr>
        </p:nvSpPr>
        <p:spPr>
          <a:xfrm>
            <a:off x="609601" y="1019833"/>
            <a:ext cx="10972800" cy="369332"/>
          </a:xfrm>
        </p:spPr>
        <p:txBody>
          <a:bodyPr/>
          <a:lstStyle/>
          <a:p>
            <a:r>
              <a:rPr lang="en-GB" dirty="0"/>
              <a:t>GeoVeil Interference Monitoring App (</a:t>
            </a:r>
            <a:r>
              <a:rPr lang="en-GB" dirty="0">
                <a:hlinkClick r:id="rId4"/>
              </a:rPr>
              <a:t>geoveil.ro</a:t>
            </a:r>
            <a:r>
              <a:rPr lang="en-GB" dirty="0"/>
              <a:t>)</a:t>
            </a:r>
            <a:r>
              <a:rPr lang="en-US" dirty="0"/>
              <a:t> – ROMPOS Network Romania</a:t>
            </a:r>
            <a:endParaRPr lang="en-CH" dirty="0"/>
          </a:p>
        </p:txBody>
      </p:sp>
      <p:sp>
        <p:nvSpPr>
          <p:cNvPr id="3" name="Title 2">
            <a:extLst>
              <a:ext uri="{FF2B5EF4-FFF2-40B4-BE49-F238E27FC236}">
                <a16:creationId xmlns:a16="http://schemas.microsoft.com/office/drawing/2014/main" id="{FD752776-8327-043C-3D17-43DDE316EEC1}"/>
              </a:ext>
            </a:extLst>
          </p:cNvPr>
          <p:cNvSpPr>
            <a:spLocks noGrp="1"/>
          </p:cNvSpPr>
          <p:nvPr>
            <p:ph type="title"/>
          </p:nvPr>
        </p:nvSpPr>
        <p:spPr/>
        <p:txBody>
          <a:bodyPr/>
          <a:lstStyle/>
          <a:p>
            <a:r>
              <a:rPr lang="en-US" dirty="0"/>
              <a:t>I</a:t>
            </a:r>
            <a:r>
              <a:rPr lang="et-EE" dirty="0"/>
              <a:t>nterference Mapping Tool</a:t>
            </a:r>
            <a:endParaRPr lang="en-CH" dirty="0"/>
          </a:p>
        </p:txBody>
      </p:sp>
      <p:sp>
        <p:nvSpPr>
          <p:cNvPr id="5" name="Footer Placeholder 4">
            <a:extLst>
              <a:ext uri="{FF2B5EF4-FFF2-40B4-BE49-F238E27FC236}">
                <a16:creationId xmlns:a16="http://schemas.microsoft.com/office/drawing/2014/main" id="{FBFE4551-5851-F9E8-4E52-0BFD47107A0F}"/>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
        <p:nvSpPr>
          <p:cNvPr id="6" name="Content Placeholder 5">
            <a:extLst>
              <a:ext uri="{FF2B5EF4-FFF2-40B4-BE49-F238E27FC236}">
                <a16:creationId xmlns:a16="http://schemas.microsoft.com/office/drawing/2014/main" id="{54F7B2BF-D943-4901-E217-381A5CD94E24}"/>
              </a:ext>
            </a:extLst>
          </p:cNvPr>
          <p:cNvSpPr>
            <a:spLocks noGrp="1"/>
          </p:cNvSpPr>
          <p:nvPr>
            <p:ph sz="quarter" idx="21"/>
          </p:nvPr>
        </p:nvSpPr>
        <p:spPr>
          <a:xfrm>
            <a:off x="609600" y="1663200"/>
            <a:ext cx="3833636" cy="4215600"/>
          </a:xfrm>
        </p:spPr>
        <p:txBody>
          <a:bodyPr/>
          <a:lstStyle/>
          <a:p>
            <a:r>
              <a:rPr lang="en-GB" sz="2000" dirty="0"/>
              <a:t>Objectives:</a:t>
            </a:r>
          </a:p>
          <a:p>
            <a:pPr lvl="1"/>
            <a:r>
              <a:rPr lang="en-GB" sz="1800" dirty="0"/>
              <a:t>to monitor and analyse interference in ROMPOS GNSS stations, helping users understand disruptions and anomalies in signal reception (daily series available from February 2024)</a:t>
            </a:r>
          </a:p>
          <a:p>
            <a:pPr lvl="1"/>
            <a:r>
              <a:rPr lang="en-GB" sz="1800" dirty="0"/>
              <a:t>support in surveying, and geosciences</a:t>
            </a:r>
          </a:p>
          <a:p>
            <a:pPr lvl="1"/>
            <a:r>
              <a:rPr lang="en-GB" sz="1800" dirty="0"/>
              <a:t>in testing: </a:t>
            </a:r>
            <a:r>
              <a:rPr lang="en-GB" sz="1800" b="1" dirty="0">
                <a:solidFill>
                  <a:schemeClr val="accent4"/>
                </a:solidFill>
              </a:rPr>
              <a:t>correlated events analysis</a:t>
            </a:r>
            <a:endParaRPr lang="en-CH" sz="1800" b="1" dirty="0">
              <a:solidFill>
                <a:schemeClr val="accent4"/>
              </a:solidFill>
            </a:endParaRPr>
          </a:p>
        </p:txBody>
      </p:sp>
      <p:pic>
        <p:nvPicPr>
          <p:cNvPr id="8" name="Picture 7">
            <a:extLst>
              <a:ext uri="{FF2B5EF4-FFF2-40B4-BE49-F238E27FC236}">
                <a16:creationId xmlns:a16="http://schemas.microsoft.com/office/drawing/2014/main" id="{C35D279F-93AA-096A-98D4-07ECE20BCD3B}"/>
              </a:ext>
            </a:extLst>
          </p:cNvPr>
          <p:cNvPicPr>
            <a:picLocks noChangeAspect="1"/>
          </p:cNvPicPr>
          <p:nvPr/>
        </p:nvPicPr>
        <p:blipFill>
          <a:blip r:embed="rId5"/>
          <a:stretch>
            <a:fillRect/>
          </a:stretch>
        </p:blipFill>
        <p:spPr>
          <a:xfrm>
            <a:off x="4443236" y="2586803"/>
            <a:ext cx="4624724" cy="4019151"/>
          </a:xfrm>
          <a:prstGeom prst="rect">
            <a:avLst/>
          </a:prstGeom>
        </p:spPr>
      </p:pic>
      <p:pic>
        <p:nvPicPr>
          <p:cNvPr id="10" name="Picture 9">
            <a:extLst>
              <a:ext uri="{FF2B5EF4-FFF2-40B4-BE49-F238E27FC236}">
                <a16:creationId xmlns:a16="http://schemas.microsoft.com/office/drawing/2014/main" id="{4397A09B-8967-ACE1-469E-045A27F734B6}"/>
              </a:ext>
            </a:extLst>
          </p:cNvPr>
          <p:cNvPicPr>
            <a:picLocks noChangeAspect="1"/>
          </p:cNvPicPr>
          <p:nvPr/>
        </p:nvPicPr>
        <p:blipFill>
          <a:blip r:embed="rId6"/>
          <a:stretch>
            <a:fillRect/>
          </a:stretch>
        </p:blipFill>
        <p:spPr>
          <a:xfrm>
            <a:off x="9614977" y="2787869"/>
            <a:ext cx="1826867" cy="3238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3878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5B9F3B7E-B244-4611-8BF1-F1C46E5B72EF}"/>
              </a:ext>
            </a:extLst>
          </p:cNvPr>
          <p:cNvPicPr>
            <a:picLocks noChangeAspect="1" noChangeArrowheads="1"/>
          </p:cNvPicPr>
          <p:nvPr/>
        </p:nvPicPr>
        <p:blipFill rotWithShape="1">
          <a:blip r:embed="rId3" cstate="email">
            <a:alphaModFix amt="50000"/>
            <a:extLst>
              <a:ext uri="{28A0092B-C50C-407E-A947-70E740481C1C}">
                <a14:useLocalDpi xmlns:a14="http://schemas.microsoft.com/office/drawing/2010/main"/>
              </a:ext>
            </a:extLst>
          </a:blip>
          <a:srcRect/>
          <a:stretch/>
        </p:blipFill>
        <p:spPr bwMode="auto">
          <a:xfrm>
            <a:off x="-10869" y="0"/>
            <a:ext cx="12213738" cy="678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ectangle 2">
            <a:extLst>
              <a:ext uri="{FF2B5EF4-FFF2-40B4-BE49-F238E27FC236}">
                <a16:creationId xmlns:a16="http://schemas.microsoft.com/office/drawing/2014/main" id="{E6D16E5E-7B44-4027-934C-99AA5BBF8F7D}"/>
              </a:ext>
            </a:extLst>
          </p:cNvPr>
          <p:cNvSpPr/>
          <p:nvPr/>
        </p:nvSpPr>
        <p:spPr>
          <a:xfrm>
            <a:off x="-21738" y="0"/>
            <a:ext cx="12213738" cy="6858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98B20D25-C6A3-4841-AF95-D8256F4C476D}"/>
              </a:ext>
            </a:extLst>
          </p:cNvPr>
          <p:cNvGrpSpPr/>
          <p:nvPr/>
        </p:nvGrpSpPr>
        <p:grpSpPr>
          <a:xfrm>
            <a:off x="-1" y="-927332"/>
            <a:ext cx="13388713" cy="8282149"/>
            <a:chOff x="7522655" y="3418387"/>
            <a:chExt cx="3827392" cy="2531993"/>
          </a:xfrm>
        </p:grpSpPr>
        <p:sp>
          <p:nvSpPr>
            <p:cNvPr id="9" name="Freeform: Shape 14">
              <a:extLst>
                <a:ext uri="{FF2B5EF4-FFF2-40B4-BE49-F238E27FC236}">
                  <a16:creationId xmlns:a16="http://schemas.microsoft.com/office/drawing/2014/main" id="{42913850-05FF-4858-A827-B0AE3B920D94}"/>
                </a:ext>
              </a:extLst>
            </p:cNvPr>
            <p:cNvSpPr/>
            <p:nvPr/>
          </p:nvSpPr>
          <p:spPr>
            <a:xfrm flipV="1">
              <a:off x="7522655" y="3418387"/>
              <a:ext cx="2145619" cy="2531993"/>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Freeform: Shape 5">
              <a:extLst>
                <a:ext uri="{FF2B5EF4-FFF2-40B4-BE49-F238E27FC236}">
                  <a16:creationId xmlns:a16="http://schemas.microsoft.com/office/drawing/2014/main" id="{6EF16E00-D264-489C-A157-CFB5EC6EEF21}"/>
                </a:ext>
              </a:extLst>
            </p:cNvPr>
            <p:cNvSpPr/>
            <p:nvPr/>
          </p:nvSpPr>
          <p:spPr>
            <a:xfrm rot="5400000" flipH="1">
              <a:off x="9093861" y="3694194"/>
              <a:ext cx="688177" cy="3824194"/>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CA513539-5290-4506-A87A-8AD683057CB8}"/>
              </a:ext>
            </a:extLst>
          </p:cNvPr>
          <p:cNvSpPr txBox="1"/>
          <p:nvPr/>
        </p:nvSpPr>
        <p:spPr>
          <a:xfrm>
            <a:off x="5572883" y="3082355"/>
            <a:ext cx="6599166" cy="235449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chemeClr val="bg1"/>
                </a:solidFill>
                <a:effectLst/>
                <a:uLnTx/>
                <a:uFillTx/>
                <a:latin typeface="Arial"/>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b="1" dirty="0">
              <a:solidFill>
                <a:srgbClr val="FFFFFF"/>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5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5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D3F7EE2A-5EB3-47F2-AE43-90F4685F5774}"/>
              </a:ext>
            </a:extLst>
          </p:cNvPr>
          <p:cNvSpPr/>
          <p:nvPr/>
        </p:nvSpPr>
        <p:spPr>
          <a:xfrm>
            <a:off x="313963" y="3905438"/>
            <a:ext cx="21908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Youssef </a:t>
            </a:r>
            <a:r>
              <a:rPr kumimoji="0" lang="en-GB" sz="2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Tawk</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5" name="Picture 4" descr="linkedin-icon - Visual BI Solutions">
            <a:extLst>
              <a:ext uri="{FF2B5EF4-FFF2-40B4-BE49-F238E27FC236}">
                <a16:creationId xmlns:a16="http://schemas.microsoft.com/office/drawing/2014/main" id="{B59BD2FD-239F-4363-9EE9-5AC0CDFA37F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373" y="4443706"/>
            <a:ext cx="238927" cy="2389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499F76D-AC4B-4BF2-8341-6C5AEAA20E9A}"/>
              </a:ext>
            </a:extLst>
          </p:cNvPr>
          <p:cNvSpPr txBox="1"/>
          <p:nvPr/>
        </p:nvSpPr>
        <p:spPr>
          <a:xfrm>
            <a:off x="707784" y="4448174"/>
            <a:ext cx="3916373" cy="677108"/>
          </a:xfrm>
          <a:prstGeom prst="rect">
            <a:avLst/>
          </a:prstGeom>
          <a:noFill/>
        </p:spPr>
        <p:txBody>
          <a:bodyPr wrap="square" rtlCol="0">
            <a:spAutoFit/>
          </a:bodyPr>
          <a:lstStyle/>
          <a:p>
            <a:pPr lvl="0"/>
            <a:r>
              <a:rPr lang="en-GB" sz="1200" dirty="0">
                <a:solidFill>
                  <a:schemeClr val="bg1"/>
                </a:solidFill>
                <a:hlinkClick r:id="rId5">
                  <a:extLst>
                    <a:ext uri="{A12FA001-AC4F-418D-AE19-62706E023703}">
                      <ahyp:hlinkClr xmlns:ahyp="http://schemas.microsoft.com/office/drawing/2018/hyperlinkcolor" val="tx"/>
                    </a:ext>
                  </a:extLst>
                </a:hlinkClick>
              </a:rPr>
              <a:t>https://www.linkedin.com/in/yousseftawk/</a:t>
            </a:r>
            <a:br>
              <a:rPr lang="en-GB" sz="1200" dirty="0">
                <a:solidFill>
                  <a:schemeClr val="bg1"/>
                </a:solidFill>
              </a:rPr>
            </a:br>
            <a:endParaRPr kumimoji="0" lang="en-ZA" sz="1200" b="1" i="0" u="none" strike="noStrike" kern="1200" cap="none" spc="0" normalizeH="0" baseline="0" noProof="0" dirty="0">
              <a:ln>
                <a:noFill/>
              </a:ln>
              <a:solidFill>
                <a:schemeClr val="bg1"/>
              </a:solidFill>
              <a:effectLst/>
              <a:uLnTx/>
              <a:uFillTx/>
              <a:latin typeface="Arial"/>
              <a:cs typeface="Arial" panose="020B0604020202020204" pitchFamily="34" charset="0"/>
            </a:endParaRPr>
          </a:p>
          <a:p>
            <a:pPr lvl="0"/>
            <a:r>
              <a:rPr lang="en-ZA" sz="1400" b="1" dirty="0">
                <a:solidFill>
                  <a:srgbClr val="FFFFFF"/>
                </a:solidFill>
                <a:cs typeface="Arial" panose="020B0604020202020204" pitchFamily="34" charset="0"/>
              </a:rPr>
              <a:t>youssef.tawk@leica-geosystems.com</a:t>
            </a:r>
            <a:endParaRPr kumimoji="0" lang="en-GB"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pic>
        <p:nvPicPr>
          <p:cNvPr id="32" name="Picture 31">
            <a:extLst>
              <a:ext uri="{FF2B5EF4-FFF2-40B4-BE49-F238E27FC236}">
                <a16:creationId xmlns:a16="http://schemas.microsoft.com/office/drawing/2014/main" id="{6C66316F-F4B8-45EF-93AB-C8A1DAE8EE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7090" y="6116887"/>
            <a:ext cx="1851471" cy="573372"/>
          </a:xfrm>
          <a:prstGeom prst="rect">
            <a:avLst/>
          </a:prstGeom>
        </p:spPr>
      </p:pic>
      <p:pic>
        <p:nvPicPr>
          <p:cNvPr id="21" name="Picture 20">
            <a:extLst>
              <a:ext uri="{FF2B5EF4-FFF2-40B4-BE49-F238E27FC236}">
                <a16:creationId xmlns:a16="http://schemas.microsoft.com/office/drawing/2014/main" id="{0EF40D71-0633-43BA-8A6F-FD146D1CD3D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13963" y="1843421"/>
            <a:ext cx="1978292" cy="1980946"/>
          </a:xfrm>
          <a:prstGeom prst="ellipse">
            <a:avLst/>
          </a:prstGeom>
        </p:spPr>
      </p:pic>
      <p:sp>
        <p:nvSpPr>
          <p:cNvPr id="4" name="Footer Placeholder 3">
            <a:extLst>
              <a:ext uri="{FF2B5EF4-FFF2-40B4-BE49-F238E27FC236}">
                <a16:creationId xmlns:a16="http://schemas.microsoft.com/office/drawing/2014/main" id="{A76363D8-F1B2-99BB-1C82-1AD7E3F8DDC0}"/>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231077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C4A2-27AA-A344-A729-77BDCD4AF025}"/>
              </a:ext>
            </a:extLst>
          </p:cNvPr>
          <p:cNvSpPr>
            <a:spLocks noGrp="1"/>
          </p:cNvSpPr>
          <p:nvPr>
            <p:ph type="title"/>
          </p:nvPr>
        </p:nvSpPr>
        <p:spPr>
          <a:xfrm>
            <a:off x="609600" y="609600"/>
            <a:ext cx="8867774" cy="410233"/>
          </a:xfrm>
        </p:spPr>
        <p:txBody>
          <a:bodyPr anchor="t">
            <a:normAutofit/>
          </a:bodyPr>
          <a:lstStyle/>
          <a:p>
            <a:r>
              <a:rPr lang="en-US" dirty="0"/>
              <a:t>Outline</a:t>
            </a:r>
          </a:p>
        </p:txBody>
      </p:sp>
      <p:graphicFrame>
        <p:nvGraphicFramePr>
          <p:cNvPr id="7" name="Content Placeholder 4">
            <a:extLst>
              <a:ext uri="{FF2B5EF4-FFF2-40B4-BE49-F238E27FC236}">
                <a16:creationId xmlns:a16="http://schemas.microsoft.com/office/drawing/2014/main" id="{9CC68AC7-4666-45C6-8AFE-403B65280541}"/>
              </a:ext>
            </a:extLst>
          </p:cNvPr>
          <p:cNvGraphicFramePr>
            <a:graphicFrameLocks noGrp="1"/>
          </p:cNvGraphicFramePr>
          <p:nvPr>
            <p:ph sz="quarter" idx="21"/>
            <p:extLst>
              <p:ext uri="{D42A27DB-BD31-4B8C-83A1-F6EECF244321}">
                <p14:modId xmlns:p14="http://schemas.microsoft.com/office/powerpoint/2010/main" val="3164066103"/>
              </p:ext>
            </p:extLst>
          </p:nvPr>
        </p:nvGraphicFramePr>
        <p:xfrm>
          <a:off x="609599" y="1444834"/>
          <a:ext cx="8867775" cy="421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8" descr="Logo-Leica-Geosystems-color-Pantone.png">
            <a:extLst>
              <a:ext uri="{FF2B5EF4-FFF2-40B4-BE49-F238E27FC236}">
                <a16:creationId xmlns:a16="http://schemas.microsoft.com/office/drawing/2014/main" id="{41076754-2FD4-4D7A-9730-CD90996D63B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9210674" y="5990590"/>
            <a:ext cx="85538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C461D938-4C0C-42B6-A27D-FF3D85CD8368}"/>
              </a:ext>
            </a:extLst>
          </p:cNvPr>
          <p:cNvSpPr>
            <a:spLocks noGrp="1"/>
          </p:cNvSpPr>
          <p:nvPr>
            <p:ph type="ftr" sz="quarter" idx="3"/>
          </p:nvPr>
        </p:nvSpPr>
        <p:spPr/>
        <p:txBody>
          <a:bodyPr/>
          <a:lstStyle/>
          <a:p>
            <a:r>
              <a:rPr lang="en-GB">
                <a:solidFill>
                  <a:schemeClr val="tx1"/>
                </a:solidFill>
                <a:cs typeface="Arial" panose="020B0604020202020204" pitchFamily="34" charset="0"/>
              </a:rPr>
              <a:t>IGS 2024 Workshop - July 2024</a:t>
            </a:r>
            <a:endParaRPr lang="en-GB" dirty="0">
              <a:solidFill>
                <a:schemeClr val="tx1"/>
              </a:solidFill>
              <a:cs typeface="Arial" panose="020B0604020202020204" pitchFamily="34" charset="0"/>
            </a:endParaRPr>
          </a:p>
        </p:txBody>
      </p:sp>
    </p:spTree>
    <p:extLst>
      <p:ext uri="{BB962C8B-B14F-4D97-AF65-F5344CB8AC3E}">
        <p14:creationId xmlns:p14="http://schemas.microsoft.com/office/powerpoint/2010/main" val="346565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55A9504-9D81-4BB2-B80D-522339B07A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845" y="2578047"/>
            <a:ext cx="5531254" cy="28859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CC5F4D7-FB17-4801-94FA-D8AB557CBAD2}"/>
              </a:ext>
            </a:extLst>
          </p:cNvPr>
          <p:cNvPicPr>
            <a:picLocks noChangeAspect="1"/>
          </p:cNvPicPr>
          <p:nvPr/>
        </p:nvPicPr>
        <p:blipFill>
          <a:blip r:embed="rId5"/>
          <a:stretch>
            <a:fillRect/>
          </a:stretch>
        </p:blipFill>
        <p:spPr>
          <a:xfrm>
            <a:off x="608677" y="2577875"/>
            <a:ext cx="5534025" cy="2886075"/>
          </a:xfrm>
          <a:prstGeom prst="rect">
            <a:avLst/>
          </a:prstGeom>
        </p:spPr>
      </p:pic>
      <p:sp>
        <p:nvSpPr>
          <p:cNvPr id="2" name="Title 1">
            <a:extLst>
              <a:ext uri="{FF2B5EF4-FFF2-40B4-BE49-F238E27FC236}">
                <a16:creationId xmlns:a16="http://schemas.microsoft.com/office/drawing/2014/main" id="{8FA96DD3-E57E-4D59-B0A6-806990991195}"/>
              </a:ext>
            </a:extLst>
          </p:cNvPr>
          <p:cNvSpPr>
            <a:spLocks noGrp="1"/>
          </p:cNvSpPr>
          <p:nvPr>
            <p:ph type="title"/>
          </p:nvPr>
        </p:nvSpPr>
        <p:spPr/>
        <p:txBody>
          <a:bodyPr/>
          <a:lstStyle/>
          <a:p>
            <a:r>
              <a:rPr lang="en-US" dirty="0"/>
              <a:t>What is Interference for a GNSS receiver?</a:t>
            </a:r>
            <a:endParaRPr lang="de-CH" dirty="0"/>
          </a:p>
        </p:txBody>
      </p:sp>
      <p:sp>
        <p:nvSpPr>
          <p:cNvPr id="8" name="Content Placeholder 2">
            <a:extLst>
              <a:ext uri="{FF2B5EF4-FFF2-40B4-BE49-F238E27FC236}">
                <a16:creationId xmlns:a16="http://schemas.microsoft.com/office/drawing/2014/main" id="{6AE697DE-38F6-4006-B136-9649DC3BE067}"/>
              </a:ext>
            </a:extLst>
          </p:cNvPr>
          <p:cNvSpPr>
            <a:spLocks noGrp="1"/>
          </p:cNvSpPr>
          <p:nvPr>
            <p:ph sz="quarter" idx="21"/>
          </p:nvPr>
        </p:nvSpPr>
        <p:spPr>
          <a:xfrm>
            <a:off x="628699" y="1509158"/>
            <a:ext cx="10972800" cy="4215600"/>
          </a:xfrm>
        </p:spPr>
        <p:txBody>
          <a:bodyPr/>
          <a:lstStyle/>
          <a:p>
            <a:pPr>
              <a:buClr>
                <a:schemeClr val="tx1"/>
              </a:buClr>
            </a:pPr>
            <a:r>
              <a:rPr lang="en-US" sz="2000" dirty="0"/>
              <a:t>Interference is a phenomenon where undesired signals enter the GNSS receiver and mix with the satellite signals to disrupt the operation of the receiver</a:t>
            </a:r>
          </a:p>
        </p:txBody>
      </p:sp>
      <p:sp>
        <p:nvSpPr>
          <p:cNvPr id="7" name="Rectangle 6">
            <a:extLst>
              <a:ext uri="{FF2B5EF4-FFF2-40B4-BE49-F238E27FC236}">
                <a16:creationId xmlns:a16="http://schemas.microsoft.com/office/drawing/2014/main" id="{9C7D5545-C911-4608-9AB0-9665FD90028D}"/>
              </a:ext>
            </a:extLst>
          </p:cNvPr>
          <p:cNvSpPr/>
          <p:nvPr/>
        </p:nvSpPr>
        <p:spPr>
          <a:xfrm>
            <a:off x="583845" y="5463950"/>
            <a:ext cx="3318857" cy="338554"/>
          </a:xfrm>
          <a:prstGeom prst="rect">
            <a:avLst/>
          </a:prstGeom>
        </p:spPr>
        <p:txBody>
          <a:bodyPr wrap="none">
            <a:spAutoFit/>
          </a:bodyPr>
          <a:lstStyle/>
          <a:p>
            <a:r>
              <a:rPr lang="de-CH" i="1" dirty="0">
                <a:latin typeface="medium-content-sans-serif-font"/>
                <a:hlinkClick r:id="rId6"/>
              </a:rPr>
              <a:t>http://www.gage.upc.edu/gnss_book</a:t>
            </a:r>
            <a:endParaRPr lang="de-CH" dirty="0"/>
          </a:p>
        </p:txBody>
      </p:sp>
      <p:sp>
        <p:nvSpPr>
          <p:cNvPr id="6" name="TextBox 5">
            <a:extLst>
              <a:ext uri="{FF2B5EF4-FFF2-40B4-BE49-F238E27FC236}">
                <a16:creationId xmlns:a16="http://schemas.microsoft.com/office/drawing/2014/main" id="{83637F19-521B-4763-BC80-31B05A798F75}"/>
              </a:ext>
            </a:extLst>
          </p:cNvPr>
          <p:cNvSpPr txBox="1"/>
          <p:nvPr/>
        </p:nvSpPr>
        <p:spPr>
          <a:xfrm>
            <a:off x="915720" y="2226894"/>
            <a:ext cx="5405647" cy="338554"/>
          </a:xfrm>
          <a:prstGeom prst="rect">
            <a:avLst/>
          </a:prstGeom>
          <a:noFill/>
        </p:spPr>
        <p:txBody>
          <a:bodyPr wrap="none" rtlCol="0">
            <a:spAutoFit/>
          </a:bodyPr>
          <a:lstStyle/>
          <a:p>
            <a:r>
              <a:rPr lang="en-US" sz="1600" b="1" kern="0" dirty="0">
                <a:latin typeface="+mj-lt"/>
                <a:ea typeface="+mj-ea"/>
                <a:cs typeface="+mj-cs"/>
              </a:rPr>
              <a:t>Legacy GPS/GLO Dual-Frequency Receiver Spectrum</a:t>
            </a:r>
            <a:endParaRPr lang="de-CH" sz="1600" b="1" kern="0" dirty="0">
              <a:latin typeface="+mj-lt"/>
              <a:ea typeface="+mj-ea"/>
              <a:cs typeface="+mj-cs"/>
            </a:endParaRPr>
          </a:p>
        </p:txBody>
      </p:sp>
      <p:sp>
        <p:nvSpPr>
          <p:cNvPr id="16" name="TextBox 15">
            <a:extLst>
              <a:ext uri="{FF2B5EF4-FFF2-40B4-BE49-F238E27FC236}">
                <a16:creationId xmlns:a16="http://schemas.microsoft.com/office/drawing/2014/main" id="{BFE40327-331E-4D42-B895-3CC7F903650C}"/>
              </a:ext>
            </a:extLst>
          </p:cNvPr>
          <p:cNvSpPr txBox="1"/>
          <p:nvPr/>
        </p:nvSpPr>
        <p:spPr>
          <a:xfrm>
            <a:off x="1550510" y="2239235"/>
            <a:ext cx="3672800" cy="338554"/>
          </a:xfrm>
          <a:prstGeom prst="rect">
            <a:avLst/>
          </a:prstGeom>
          <a:noFill/>
        </p:spPr>
        <p:txBody>
          <a:bodyPr wrap="none" rtlCol="0">
            <a:spAutoFit/>
          </a:bodyPr>
          <a:lstStyle/>
          <a:p>
            <a:r>
              <a:rPr lang="en-US" sz="1600" b="1" kern="0" dirty="0">
                <a:latin typeface="+mj-lt"/>
                <a:ea typeface="+mj-ea"/>
                <a:cs typeface="+mj-cs"/>
              </a:rPr>
              <a:t>Full Band GNSS Receiver Spectrum</a:t>
            </a:r>
            <a:endParaRPr lang="de-CH" sz="1600" b="1" kern="0" dirty="0">
              <a:latin typeface="+mj-lt"/>
              <a:ea typeface="+mj-ea"/>
              <a:cs typeface="+mj-cs"/>
            </a:endParaRPr>
          </a:p>
        </p:txBody>
      </p:sp>
      <p:pic>
        <p:nvPicPr>
          <p:cNvPr id="15" name="Picture 14" descr="Wlan Icon #427481 - Free Icons Library">
            <a:extLst>
              <a:ext uri="{FF2B5EF4-FFF2-40B4-BE49-F238E27FC236}">
                <a16:creationId xmlns:a16="http://schemas.microsoft.com/office/drawing/2014/main" id="{33808752-837A-487F-9EE3-2568BBB999F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620964" y="3337849"/>
            <a:ext cx="1051963" cy="1591808"/>
          </a:xfrm>
          <a:prstGeom prst="roundRect">
            <a:avLst>
              <a:gd name="adj" fmla="val 33144"/>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B59D3F5-B75D-4B16-91A2-41CFD22DC024}"/>
              </a:ext>
            </a:extLst>
          </p:cNvPr>
          <p:cNvPicPr>
            <a:picLocks noChangeAspect="1"/>
          </p:cNvPicPr>
          <p:nvPr/>
        </p:nvPicPr>
        <p:blipFill rotWithShape="1">
          <a:blip r:embed="rId8">
            <a:extLst>
              <a:ext uri="{28A0092B-C50C-407E-A947-70E740481C1C}">
                <a14:useLocalDpi xmlns:a14="http://schemas.microsoft.com/office/drawing/2010/main"/>
              </a:ext>
            </a:extLst>
          </a:blip>
          <a:srcRect b="6601"/>
          <a:stretch/>
        </p:blipFill>
        <p:spPr>
          <a:xfrm>
            <a:off x="8547807" y="2239235"/>
            <a:ext cx="3531954" cy="1828800"/>
          </a:xfrm>
          <a:prstGeom prst="rect">
            <a:avLst/>
          </a:prstGeom>
          <a:effectLst>
            <a:outerShdw blurRad="76200" dir="18900000" sy="23000" kx="-1200000" algn="bl" rotWithShape="0">
              <a:prstClr val="black">
                <a:alpha val="20000"/>
              </a:prstClr>
            </a:outerShdw>
            <a:softEdge rad="31750"/>
          </a:effectLst>
        </p:spPr>
      </p:pic>
      <p:pic>
        <p:nvPicPr>
          <p:cNvPr id="19" name="Picture 2" descr="Ligado Controversy Highlights Risk of Adjacent Band Interference to GPS Receivers hero">
            <a:extLst>
              <a:ext uri="{FF2B5EF4-FFF2-40B4-BE49-F238E27FC236}">
                <a16:creationId xmlns:a16="http://schemas.microsoft.com/office/drawing/2014/main" id="{DEA1A590-0AA8-401E-A2D1-B7D556A1605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22789" y="3319039"/>
            <a:ext cx="3474720" cy="1681894"/>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5" descr="Ein Bild, das drinnen, Zahnbürste enthält.&#10;&#10;Automatisch generierte Beschreibung">
            <a:extLst>
              <a:ext uri="{FF2B5EF4-FFF2-40B4-BE49-F238E27FC236}">
                <a16:creationId xmlns:a16="http://schemas.microsoft.com/office/drawing/2014/main" id="{EDAA4441-C4A2-4998-A536-EAD8D271A385}"/>
              </a:ext>
            </a:extLst>
          </p:cNvPr>
          <p:cNvPicPr>
            <a:picLocks noChangeAspect="1"/>
          </p:cNvPicPr>
          <p:nvPr/>
        </p:nvPicPr>
        <p:blipFill>
          <a:blip r:embed="rId10"/>
          <a:stretch>
            <a:fillRect/>
          </a:stretch>
        </p:blipFill>
        <p:spPr>
          <a:xfrm>
            <a:off x="9610744" y="4557360"/>
            <a:ext cx="2369777" cy="1188720"/>
          </a:xfrm>
          <a:prstGeom prst="rect">
            <a:avLst/>
          </a:prstGeom>
          <a:effectLst>
            <a:softEdge rad="31750"/>
          </a:effectLst>
        </p:spPr>
      </p:pic>
      <p:pic>
        <p:nvPicPr>
          <p:cNvPr id="21" name="Picture 20">
            <a:extLst>
              <a:ext uri="{FF2B5EF4-FFF2-40B4-BE49-F238E27FC236}">
                <a16:creationId xmlns:a16="http://schemas.microsoft.com/office/drawing/2014/main" id="{7343BB12-805D-4555-A3F6-8DDBAD693894}"/>
              </a:ext>
            </a:extLst>
          </p:cNvPr>
          <p:cNvPicPr>
            <a:picLocks noChangeAspect="1"/>
          </p:cNvPicPr>
          <p:nvPr/>
        </p:nvPicPr>
        <p:blipFill>
          <a:blip r:embed="rId11"/>
          <a:stretch>
            <a:fillRect/>
          </a:stretch>
        </p:blipFill>
        <p:spPr>
          <a:xfrm>
            <a:off x="8183556" y="5075330"/>
            <a:ext cx="1932599" cy="1286367"/>
          </a:xfrm>
          <a:prstGeom prst="rect">
            <a:avLst/>
          </a:prstGeom>
        </p:spPr>
      </p:pic>
      <p:sp>
        <p:nvSpPr>
          <p:cNvPr id="3" name="Footer Placeholder 2">
            <a:extLst>
              <a:ext uri="{FF2B5EF4-FFF2-40B4-BE49-F238E27FC236}">
                <a16:creationId xmlns:a16="http://schemas.microsoft.com/office/drawing/2014/main" id="{D961A2DF-AD71-4CB3-B3CB-502BA59906D7}"/>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custDataLst>
      <p:tags r:id="rId1"/>
    </p:custDataLst>
    <p:extLst>
      <p:ext uri="{BB962C8B-B14F-4D97-AF65-F5344CB8AC3E}">
        <p14:creationId xmlns:p14="http://schemas.microsoft.com/office/powerpoint/2010/main" val="316191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3F9D0-C179-4860-BF22-D172F9306D47}"/>
              </a:ext>
            </a:extLst>
          </p:cNvPr>
          <p:cNvSpPr>
            <a:spLocks noGrp="1"/>
          </p:cNvSpPr>
          <p:nvPr>
            <p:ph type="title"/>
          </p:nvPr>
        </p:nvSpPr>
        <p:spPr/>
        <p:txBody>
          <a:bodyPr/>
          <a:lstStyle/>
          <a:p>
            <a:r>
              <a:rPr lang="en-US" dirty="0"/>
              <a:t>How Interference Impacts GNSS receiver?</a:t>
            </a:r>
          </a:p>
        </p:txBody>
      </p:sp>
      <p:sp>
        <p:nvSpPr>
          <p:cNvPr id="23" name="Content Placeholder 2">
            <a:extLst>
              <a:ext uri="{FF2B5EF4-FFF2-40B4-BE49-F238E27FC236}">
                <a16:creationId xmlns:a16="http://schemas.microsoft.com/office/drawing/2014/main" id="{F91EEE17-A645-4BD2-8A0B-592B4E286CEF}"/>
              </a:ext>
            </a:extLst>
          </p:cNvPr>
          <p:cNvSpPr>
            <a:spLocks noGrp="1"/>
          </p:cNvSpPr>
          <p:nvPr>
            <p:ph sz="quarter" idx="21"/>
          </p:nvPr>
        </p:nvSpPr>
        <p:spPr>
          <a:xfrm>
            <a:off x="609600" y="1369323"/>
            <a:ext cx="10972800" cy="4215600"/>
          </a:xfrm>
        </p:spPr>
        <p:txBody>
          <a:bodyPr/>
          <a:lstStyle/>
          <a:p>
            <a:pPr marL="914400" lvl="2" indent="-342900"/>
            <a:r>
              <a:rPr lang="en-US" sz="2000" dirty="0"/>
              <a:t>Partial or total loss of lock</a:t>
            </a:r>
          </a:p>
          <a:p>
            <a:pPr marL="914400" lvl="2" indent="-342900"/>
            <a:r>
              <a:rPr lang="en-US" sz="2000" dirty="0"/>
              <a:t>Reduced and/or noisy Carrier to Noise ratio (C/No, signal strength)</a:t>
            </a:r>
          </a:p>
          <a:p>
            <a:pPr marL="914400" lvl="2" indent="-342900"/>
            <a:r>
              <a:rPr lang="en-US" sz="2000" dirty="0"/>
              <a:t>Reduced ability of the receiver to properly operate to provide reliable raw observation data, RTK corrections, and compute a precise position. </a:t>
            </a:r>
          </a:p>
          <a:p>
            <a:pPr marL="914400" lvl="2" indent="-342900"/>
            <a:endParaRPr lang="en-US" dirty="0"/>
          </a:p>
        </p:txBody>
      </p:sp>
      <p:sp>
        <p:nvSpPr>
          <p:cNvPr id="19" name="Title 1">
            <a:extLst>
              <a:ext uri="{FF2B5EF4-FFF2-40B4-BE49-F238E27FC236}">
                <a16:creationId xmlns:a16="http://schemas.microsoft.com/office/drawing/2014/main" id="{FC6FCA00-DCA3-4BEB-88D0-4694F808A911}"/>
              </a:ext>
            </a:extLst>
          </p:cNvPr>
          <p:cNvSpPr txBox="1">
            <a:spLocks/>
          </p:cNvSpPr>
          <p:nvPr/>
        </p:nvSpPr>
        <p:spPr bwMode="auto">
          <a:xfrm>
            <a:off x="5124488" y="5233994"/>
            <a:ext cx="1939331"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algn="l" rtl="0" eaLnBrk="1" fontAlgn="base" hangingPunct="1">
              <a:spcBef>
                <a:spcPct val="0"/>
              </a:spcBef>
              <a:spcAft>
                <a:spcPct val="0"/>
              </a:spcAft>
              <a:defRPr sz="2600" b="1">
                <a:solidFill>
                  <a:srgbClr val="EE0033"/>
                </a:solidFill>
                <a:latin typeface="+mj-lt"/>
                <a:ea typeface="+mj-ea"/>
                <a:cs typeface="+mj-cs"/>
              </a:defRPr>
            </a:lvl1pPr>
            <a:lvl2pPr algn="l" rtl="0" eaLnBrk="1" fontAlgn="base" hangingPunct="1">
              <a:spcBef>
                <a:spcPct val="0"/>
              </a:spcBef>
              <a:spcAft>
                <a:spcPct val="0"/>
              </a:spcAft>
              <a:defRPr sz="2600" b="1">
                <a:solidFill>
                  <a:srgbClr val="EE0033"/>
                </a:solidFill>
                <a:latin typeface="Arial" charset="0"/>
              </a:defRPr>
            </a:lvl2pPr>
            <a:lvl3pPr algn="l" rtl="0" eaLnBrk="1" fontAlgn="base" hangingPunct="1">
              <a:spcBef>
                <a:spcPct val="0"/>
              </a:spcBef>
              <a:spcAft>
                <a:spcPct val="0"/>
              </a:spcAft>
              <a:defRPr sz="2600" b="1">
                <a:solidFill>
                  <a:srgbClr val="EE0033"/>
                </a:solidFill>
                <a:latin typeface="Arial" charset="0"/>
              </a:defRPr>
            </a:lvl3pPr>
            <a:lvl4pPr algn="l" rtl="0" eaLnBrk="1" fontAlgn="base" hangingPunct="1">
              <a:spcBef>
                <a:spcPct val="0"/>
              </a:spcBef>
              <a:spcAft>
                <a:spcPct val="0"/>
              </a:spcAft>
              <a:defRPr sz="2600" b="1">
                <a:solidFill>
                  <a:srgbClr val="EE0033"/>
                </a:solidFill>
                <a:latin typeface="Arial" charset="0"/>
              </a:defRPr>
            </a:lvl4pPr>
            <a:lvl5pPr algn="l" rtl="0" eaLnBrk="1" fontAlgn="base" hangingPunct="1">
              <a:spcBef>
                <a:spcPct val="0"/>
              </a:spcBef>
              <a:spcAft>
                <a:spcPct val="0"/>
              </a:spcAft>
              <a:defRPr sz="2600" b="1">
                <a:solidFill>
                  <a:srgbClr val="EE0033"/>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pPr algn="ctr"/>
            <a:r>
              <a:rPr lang="en-US" kern="0" dirty="0">
                <a:solidFill>
                  <a:schemeClr val="tx1"/>
                </a:solidFill>
              </a:rPr>
              <a:t>Accuracy</a:t>
            </a:r>
          </a:p>
        </p:txBody>
      </p:sp>
      <p:sp>
        <p:nvSpPr>
          <p:cNvPr id="20" name="Title 1">
            <a:extLst>
              <a:ext uri="{FF2B5EF4-FFF2-40B4-BE49-F238E27FC236}">
                <a16:creationId xmlns:a16="http://schemas.microsoft.com/office/drawing/2014/main" id="{57E22FD4-CC3C-4F2E-A756-62D87E307FB6}"/>
              </a:ext>
            </a:extLst>
          </p:cNvPr>
          <p:cNvSpPr txBox="1">
            <a:spLocks/>
          </p:cNvSpPr>
          <p:nvPr/>
        </p:nvSpPr>
        <p:spPr bwMode="auto">
          <a:xfrm>
            <a:off x="8566326" y="5232207"/>
            <a:ext cx="1939331"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algn="l" rtl="0" eaLnBrk="1" fontAlgn="base" hangingPunct="1">
              <a:spcBef>
                <a:spcPct val="0"/>
              </a:spcBef>
              <a:spcAft>
                <a:spcPct val="0"/>
              </a:spcAft>
              <a:defRPr sz="2600" b="1">
                <a:solidFill>
                  <a:srgbClr val="EE0033"/>
                </a:solidFill>
                <a:latin typeface="+mj-lt"/>
                <a:ea typeface="+mj-ea"/>
                <a:cs typeface="+mj-cs"/>
              </a:defRPr>
            </a:lvl1pPr>
            <a:lvl2pPr algn="l" rtl="0" eaLnBrk="1" fontAlgn="base" hangingPunct="1">
              <a:spcBef>
                <a:spcPct val="0"/>
              </a:spcBef>
              <a:spcAft>
                <a:spcPct val="0"/>
              </a:spcAft>
              <a:defRPr sz="2600" b="1">
                <a:solidFill>
                  <a:srgbClr val="EE0033"/>
                </a:solidFill>
                <a:latin typeface="Arial" charset="0"/>
              </a:defRPr>
            </a:lvl2pPr>
            <a:lvl3pPr algn="l" rtl="0" eaLnBrk="1" fontAlgn="base" hangingPunct="1">
              <a:spcBef>
                <a:spcPct val="0"/>
              </a:spcBef>
              <a:spcAft>
                <a:spcPct val="0"/>
              </a:spcAft>
              <a:defRPr sz="2600" b="1">
                <a:solidFill>
                  <a:srgbClr val="EE0033"/>
                </a:solidFill>
                <a:latin typeface="Arial" charset="0"/>
              </a:defRPr>
            </a:lvl3pPr>
            <a:lvl4pPr algn="l" rtl="0" eaLnBrk="1" fontAlgn="base" hangingPunct="1">
              <a:spcBef>
                <a:spcPct val="0"/>
              </a:spcBef>
              <a:spcAft>
                <a:spcPct val="0"/>
              </a:spcAft>
              <a:defRPr sz="2600" b="1">
                <a:solidFill>
                  <a:srgbClr val="EE0033"/>
                </a:solidFill>
                <a:latin typeface="Arial" charset="0"/>
              </a:defRPr>
            </a:lvl4pPr>
            <a:lvl5pPr algn="l" rtl="0" eaLnBrk="1" fontAlgn="base" hangingPunct="1">
              <a:spcBef>
                <a:spcPct val="0"/>
              </a:spcBef>
              <a:spcAft>
                <a:spcPct val="0"/>
              </a:spcAft>
              <a:defRPr sz="2600" b="1">
                <a:solidFill>
                  <a:srgbClr val="EE0033"/>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pPr algn="ctr"/>
            <a:r>
              <a:rPr lang="en-US" kern="0" dirty="0">
                <a:solidFill>
                  <a:schemeClr val="tx1"/>
                </a:solidFill>
              </a:rPr>
              <a:t>Reliability</a:t>
            </a:r>
          </a:p>
        </p:txBody>
      </p:sp>
      <p:sp>
        <p:nvSpPr>
          <p:cNvPr id="21" name="Title 1">
            <a:extLst>
              <a:ext uri="{FF2B5EF4-FFF2-40B4-BE49-F238E27FC236}">
                <a16:creationId xmlns:a16="http://schemas.microsoft.com/office/drawing/2014/main" id="{96096AA5-7FB0-4050-A409-FCFE3A728981}"/>
              </a:ext>
            </a:extLst>
          </p:cNvPr>
          <p:cNvSpPr txBox="1">
            <a:spLocks/>
          </p:cNvSpPr>
          <p:nvPr/>
        </p:nvSpPr>
        <p:spPr bwMode="auto">
          <a:xfrm>
            <a:off x="1682650" y="5233994"/>
            <a:ext cx="1939331"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lvl1pPr algn="l" rtl="0" eaLnBrk="1" fontAlgn="base" hangingPunct="1">
              <a:spcBef>
                <a:spcPct val="0"/>
              </a:spcBef>
              <a:spcAft>
                <a:spcPct val="0"/>
              </a:spcAft>
              <a:defRPr sz="2600" b="1">
                <a:solidFill>
                  <a:srgbClr val="EE0033"/>
                </a:solidFill>
                <a:latin typeface="+mj-lt"/>
                <a:ea typeface="+mj-ea"/>
                <a:cs typeface="+mj-cs"/>
              </a:defRPr>
            </a:lvl1pPr>
            <a:lvl2pPr algn="l" rtl="0" eaLnBrk="1" fontAlgn="base" hangingPunct="1">
              <a:spcBef>
                <a:spcPct val="0"/>
              </a:spcBef>
              <a:spcAft>
                <a:spcPct val="0"/>
              </a:spcAft>
              <a:defRPr sz="2600" b="1">
                <a:solidFill>
                  <a:srgbClr val="EE0033"/>
                </a:solidFill>
                <a:latin typeface="Arial" charset="0"/>
              </a:defRPr>
            </a:lvl2pPr>
            <a:lvl3pPr algn="l" rtl="0" eaLnBrk="1" fontAlgn="base" hangingPunct="1">
              <a:spcBef>
                <a:spcPct val="0"/>
              </a:spcBef>
              <a:spcAft>
                <a:spcPct val="0"/>
              </a:spcAft>
              <a:defRPr sz="2600" b="1">
                <a:solidFill>
                  <a:srgbClr val="EE0033"/>
                </a:solidFill>
                <a:latin typeface="Arial" charset="0"/>
              </a:defRPr>
            </a:lvl3pPr>
            <a:lvl4pPr algn="l" rtl="0" eaLnBrk="1" fontAlgn="base" hangingPunct="1">
              <a:spcBef>
                <a:spcPct val="0"/>
              </a:spcBef>
              <a:spcAft>
                <a:spcPct val="0"/>
              </a:spcAft>
              <a:defRPr sz="2600" b="1">
                <a:solidFill>
                  <a:srgbClr val="EE0033"/>
                </a:solidFill>
                <a:latin typeface="Arial" charset="0"/>
              </a:defRPr>
            </a:lvl4pPr>
            <a:lvl5pPr algn="l" rtl="0" eaLnBrk="1" fontAlgn="base" hangingPunct="1">
              <a:spcBef>
                <a:spcPct val="0"/>
              </a:spcBef>
              <a:spcAft>
                <a:spcPct val="0"/>
              </a:spcAft>
              <a:defRPr sz="2600" b="1">
                <a:solidFill>
                  <a:srgbClr val="EE0033"/>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pPr algn="ctr"/>
            <a:r>
              <a:rPr lang="en-US" kern="0" dirty="0">
                <a:solidFill>
                  <a:schemeClr val="tx1"/>
                </a:solidFill>
              </a:rPr>
              <a:t>Availability</a:t>
            </a:r>
          </a:p>
        </p:txBody>
      </p:sp>
      <p:pic>
        <p:nvPicPr>
          <p:cNvPr id="10" name="Picture 4" descr="Availability, available, clock, whole day icon">
            <a:extLst>
              <a:ext uri="{FF2B5EF4-FFF2-40B4-BE49-F238E27FC236}">
                <a16:creationId xmlns:a16="http://schemas.microsoft.com/office/drawing/2014/main" id="{6EADEF81-DE21-41ED-8F4F-D44FF030D4D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37916" y="31100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ccuracy Icon of Glyph style - Available in SVG, PNG, EPS, AI ...">
            <a:extLst>
              <a:ext uri="{FF2B5EF4-FFF2-40B4-BE49-F238E27FC236}">
                <a16:creationId xmlns:a16="http://schemas.microsoft.com/office/drawing/2014/main" id="{51F89D4F-72ED-45D4-A956-EEE66BC284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79754" y="316969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Black Check Mark png download - 1600*1600 - Free Transparent Check ...">
            <a:extLst>
              <a:ext uri="{FF2B5EF4-FFF2-40B4-BE49-F238E27FC236}">
                <a16:creationId xmlns:a16="http://schemas.microsoft.com/office/drawing/2014/main" id="{24B2020A-1BF0-4983-AFE4-E216B044A6A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621592" y="318045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5C08DB0-0418-4985-8F30-B0BA25BB2347}"/>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spTree>
    <p:extLst>
      <p:ext uri="{BB962C8B-B14F-4D97-AF65-F5344CB8AC3E}">
        <p14:creationId xmlns:p14="http://schemas.microsoft.com/office/powerpoint/2010/main" val="130395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F0463700-3C2A-470E-B590-BB0B48C64552}"/>
              </a:ext>
            </a:extLst>
          </p:cNvPr>
          <p:cNvPicPr>
            <a:picLocks noChangeAspect="1"/>
          </p:cNvPicPr>
          <p:nvPr/>
        </p:nvPicPr>
        <p:blipFill>
          <a:blip r:embed="rId3"/>
          <a:stretch>
            <a:fillRect/>
          </a:stretch>
        </p:blipFill>
        <p:spPr>
          <a:xfrm>
            <a:off x="9940578" y="3677694"/>
            <a:ext cx="1828800" cy="1828800"/>
          </a:xfrm>
          <a:prstGeom prst="rect">
            <a:avLst/>
          </a:prstGeom>
        </p:spPr>
      </p:pic>
      <p:sp>
        <p:nvSpPr>
          <p:cNvPr id="4" name="Text Placeholder 3">
            <a:extLst>
              <a:ext uri="{FF2B5EF4-FFF2-40B4-BE49-F238E27FC236}">
                <a16:creationId xmlns:a16="http://schemas.microsoft.com/office/drawing/2014/main" id="{4E25021D-CF1C-4EA1-B9A2-47B90447CB99}"/>
              </a:ext>
            </a:extLst>
          </p:cNvPr>
          <p:cNvSpPr>
            <a:spLocks noGrp="1"/>
          </p:cNvSpPr>
          <p:nvPr>
            <p:ph type="body" sz="quarter" idx="20"/>
          </p:nvPr>
        </p:nvSpPr>
        <p:spPr>
          <a:xfrm>
            <a:off x="609601" y="1019833"/>
            <a:ext cx="10972800" cy="369332"/>
          </a:xfrm>
        </p:spPr>
        <p:txBody>
          <a:bodyPr/>
          <a:lstStyle/>
          <a:p>
            <a:r>
              <a:rPr lang="en-GB" dirty="0"/>
              <a:t>Mitigating RF Interference for GNSS CORS Operations</a:t>
            </a:r>
          </a:p>
        </p:txBody>
      </p:sp>
      <p:sp>
        <p:nvSpPr>
          <p:cNvPr id="2" name="Title 1"/>
          <p:cNvSpPr>
            <a:spLocks noGrp="1"/>
          </p:cNvSpPr>
          <p:nvPr>
            <p:ph type="title"/>
          </p:nvPr>
        </p:nvSpPr>
        <p:spPr/>
        <p:txBody>
          <a:bodyPr/>
          <a:lstStyle/>
          <a:p>
            <a:r>
              <a:rPr lang="en-GB" altLang="en-US" dirty="0"/>
              <a:t>SmartTrack+ Interference Toolbox</a:t>
            </a:r>
            <a:endParaRPr lang="en-GB" dirty="0"/>
          </a:p>
        </p:txBody>
      </p:sp>
      <p:sp>
        <p:nvSpPr>
          <p:cNvPr id="3" name="Content Placeholder 2"/>
          <p:cNvSpPr>
            <a:spLocks noGrp="1"/>
          </p:cNvSpPr>
          <p:nvPr>
            <p:ph sz="quarter" idx="21"/>
          </p:nvPr>
        </p:nvSpPr>
        <p:spPr>
          <a:xfrm>
            <a:off x="609600" y="1813327"/>
            <a:ext cx="8823649" cy="4215600"/>
          </a:xfrm>
        </p:spPr>
        <p:txBody>
          <a:bodyPr/>
          <a:lstStyle/>
          <a:p>
            <a:pPr marL="574675" lvl="1" indent="-285750">
              <a:spcAft>
                <a:spcPts val="1200"/>
              </a:spcAft>
            </a:pPr>
            <a:r>
              <a:rPr lang="en-GB" sz="2000" b="0" dirty="0"/>
              <a:t>Consideration:</a:t>
            </a:r>
          </a:p>
          <a:p>
            <a:pPr marL="792162" lvl="2" indent="-285750">
              <a:spcAft>
                <a:spcPts val="1200"/>
              </a:spcAft>
            </a:pPr>
            <a:r>
              <a:rPr lang="en-GB" sz="1800" b="0" dirty="0"/>
              <a:t>RF Interference and its various forms must be addressed when operating a GNSS Continuously Operating Reference Station (CORS) receiver right from the establishment of the station.</a:t>
            </a:r>
            <a:endParaRPr lang="en-GB" sz="2000" b="0" dirty="0"/>
          </a:p>
          <a:p>
            <a:pPr marL="574675" lvl="1" indent="-285750">
              <a:spcAft>
                <a:spcPts val="1200"/>
              </a:spcAft>
            </a:pPr>
            <a:r>
              <a:rPr lang="en-GB" sz="2000" b="0" dirty="0"/>
              <a:t>Solution:</a:t>
            </a:r>
          </a:p>
          <a:p>
            <a:pPr marL="792162" lvl="2" indent="-285750">
              <a:spcAft>
                <a:spcPts val="1200"/>
              </a:spcAft>
            </a:pPr>
            <a:r>
              <a:rPr lang="en-GB" sz="1800" b="0" dirty="0"/>
              <a:t>To monitor, detect, and mitigate interference, ensuring high availability, reliability, and accuracy in RF challenging environments, Leica Geosystems introduced the </a:t>
            </a:r>
            <a:r>
              <a:rPr lang="en-GB" sz="1800" b="1" dirty="0">
                <a:solidFill>
                  <a:srgbClr val="FF0000"/>
                </a:solidFill>
              </a:rPr>
              <a:t>SmartTrack+ Interference Toolbox </a:t>
            </a:r>
            <a:r>
              <a:rPr lang="en-GB" sz="1800" b="0" dirty="0"/>
              <a:t>solution in 2018.</a:t>
            </a:r>
          </a:p>
          <a:p>
            <a:pPr marL="792162" lvl="2" indent="-285750">
              <a:spcAft>
                <a:spcPts val="1200"/>
              </a:spcAft>
            </a:pPr>
            <a:r>
              <a:rPr lang="en-GB" sz="1800" b="0" dirty="0"/>
              <a:t>This solution is available on all Leica Geosystems GNSS CORS receivers.</a:t>
            </a:r>
          </a:p>
          <a:p>
            <a:pPr marL="288925" lvl="1" indent="0">
              <a:spcAft>
                <a:spcPts val="1200"/>
              </a:spcAft>
              <a:buNone/>
            </a:pPr>
            <a:endParaRPr lang="en-GB" sz="2000" b="0" dirty="0"/>
          </a:p>
        </p:txBody>
      </p:sp>
      <p:pic>
        <p:nvPicPr>
          <p:cNvPr id="7" name="Picture 6" descr="A close up of a sign&#10;&#10;Description automatically generated">
            <a:extLst>
              <a:ext uri="{FF2B5EF4-FFF2-40B4-BE49-F238E27FC236}">
                <a16:creationId xmlns:a16="http://schemas.microsoft.com/office/drawing/2014/main" id="{0E2263B7-19B3-4EDE-9703-B2C02F2C02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40578" y="1667115"/>
            <a:ext cx="1832020" cy="1828800"/>
          </a:xfrm>
          <a:prstGeom prst="rect">
            <a:avLst/>
          </a:prstGeom>
        </p:spPr>
      </p:pic>
      <p:sp>
        <p:nvSpPr>
          <p:cNvPr id="5" name="Footer Placeholder 4">
            <a:extLst>
              <a:ext uri="{FF2B5EF4-FFF2-40B4-BE49-F238E27FC236}">
                <a16:creationId xmlns:a16="http://schemas.microsoft.com/office/drawing/2014/main" id="{F8562253-FC2B-476A-BC66-6A53951F8FBD}"/>
              </a:ext>
            </a:extLst>
          </p:cNvPr>
          <p:cNvSpPr>
            <a:spLocks noGrp="1"/>
          </p:cNvSpPr>
          <p:nvPr>
            <p:ph type="ftr" sz="quarter" idx="3"/>
          </p:nvPr>
        </p:nvSpPr>
        <p:spPr/>
        <p:txBody>
          <a:bodyPr/>
          <a:lstStyle/>
          <a:p>
            <a:r>
              <a:rPr lang="en-GB" dirty="0">
                <a:cs typeface="Arial" panose="020B0604020202020204" pitchFamily="34" charset="0"/>
              </a:rPr>
              <a:t>IGS 2024 Workshop - July 2024</a:t>
            </a:r>
          </a:p>
        </p:txBody>
      </p:sp>
    </p:spTree>
    <p:extLst>
      <p:ext uri="{BB962C8B-B14F-4D97-AF65-F5344CB8AC3E}">
        <p14:creationId xmlns:p14="http://schemas.microsoft.com/office/powerpoint/2010/main" val="258580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25021D-CF1C-4EA1-B9A2-47B90447CB99}"/>
              </a:ext>
            </a:extLst>
          </p:cNvPr>
          <p:cNvSpPr>
            <a:spLocks noGrp="1"/>
          </p:cNvSpPr>
          <p:nvPr>
            <p:ph type="body" sz="quarter" idx="20"/>
          </p:nvPr>
        </p:nvSpPr>
        <p:spPr>
          <a:xfrm>
            <a:off x="609601" y="1019833"/>
            <a:ext cx="10972800" cy="369332"/>
          </a:xfrm>
        </p:spPr>
        <p:txBody>
          <a:bodyPr/>
          <a:lstStyle/>
          <a:p>
            <a:r>
              <a:rPr lang="en-GB" dirty="0"/>
              <a:t>Mitigating RF Interference for GNSS CORS Operations</a:t>
            </a:r>
          </a:p>
        </p:txBody>
      </p:sp>
      <p:sp>
        <p:nvSpPr>
          <p:cNvPr id="2" name="Title 1"/>
          <p:cNvSpPr>
            <a:spLocks noGrp="1"/>
          </p:cNvSpPr>
          <p:nvPr>
            <p:ph type="title"/>
          </p:nvPr>
        </p:nvSpPr>
        <p:spPr/>
        <p:txBody>
          <a:bodyPr/>
          <a:lstStyle/>
          <a:p>
            <a:r>
              <a:rPr lang="en-GB" altLang="en-US" dirty="0"/>
              <a:t>SmartTrack+ Interference Toolbox</a:t>
            </a:r>
            <a:endParaRPr lang="en-GB" dirty="0"/>
          </a:p>
        </p:txBody>
      </p:sp>
      <p:sp>
        <p:nvSpPr>
          <p:cNvPr id="3" name="Content Placeholder 2"/>
          <p:cNvSpPr>
            <a:spLocks noGrp="1"/>
          </p:cNvSpPr>
          <p:nvPr>
            <p:ph sz="quarter" idx="21"/>
          </p:nvPr>
        </p:nvSpPr>
        <p:spPr>
          <a:xfrm>
            <a:off x="609600" y="1517301"/>
            <a:ext cx="8574593" cy="4361499"/>
          </a:xfrm>
        </p:spPr>
        <p:txBody>
          <a:bodyPr/>
          <a:lstStyle/>
          <a:p>
            <a:pPr marL="574675" lvl="1" indent="-285750">
              <a:spcAft>
                <a:spcPts val="1200"/>
              </a:spcAft>
            </a:pPr>
            <a:r>
              <a:rPr lang="en-GB" sz="2000" dirty="0"/>
              <a:t>Frequency Power Spectrum Analysis:  </a:t>
            </a:r>
            <a:br>
              <a:rPr lang="en-GB" sz="2000" dirty="0"/>
            </a:br>
            <a:r>
              <a:rPr lang="en-GB" sz="2000" b="0" dirty="0"/>
              <a:t>Measures and outputs the radio frequency power spectrum on all GNSS bands</a:t>
            </a:r>
          </a:p>
          <a:p>
            <a:pPr marL="574675" lvl="1" indent="-285750">
              <a:spcAft>
                <a:spcPts val="1200"/>
              </a:spcAft>
            </a:pPr>
            <a:endParaRPr lang="en-GB" sz="2000" b="0" dirty="0"/>
          </a:p>
          <a:p>
            <a:pPr marL="574675" lvl="1" indent="-285750">
              <a:spcAft>
                <a:spcPts val="1200"/>
              </a:spcAft>
            </a:pPr>
            <a:r>
              <a:rPr lang="en-GB" sz="2000" b="0" dirty="0"/>
              <a:t>Automatically detects, and instantly notifies operators about presence of interference signals</a:t>
            </a:r>
          </a:p>
          <a:p>
            <a:pPr marL="574675" lvl="1" indent="-285750">
              <a:spcAft>
                <a:spcPts val="1200"/>
              </a:spcAft>
            </a:pPr>
            <a:endParaRPr lang="en-GB" sz="2000" dirty="0"/>
          </a:p>
          <a:p>
            <a:pPr marL="574675" lvl="1" indent="-285750">
              <a:spcAft>
                <a:spcPts val="1200"/>
              </a:spcAft>
            </a:pPr>
            <a:r>
              <a:rPr lang="en-GB" sz="2000" dirty="0"/>
              <a:t>Adaptive interference rejection technologies for strong interference situations using three methods:</a:t>
            </a:r>
          </a:p>
          <a:p>
            <a:pPr marL="857250" lvl="2" indent="-285750">
              <a:spcBef>
                <a:spcPts val="0"/>
              </a:spcBef>
            </a:pPr>
            <a:r>
              <a:rPr lang="en-GB" sz="1800" dirty="0"/>
              <a:t>HDR mode  - High dynamic range mode performing a wideband mitigation</a:t>
            </a:r>
          </a:p>
          <a:p>
            <a:pPr marL="857250" lvl="2" indent="-285750">
              <a:spcBef>
                <a:spcPts val="0"/>
              </a:spcBef>
            </a:pPr>
            <a:r>
              <a:rPr lang="en-GB" sz="1800" dirty="0"/>
              <a:t>Band pass filter</a:t>
            </a:r>
          </a:p>
          <a:p>
            <a:pPr marL="857250" lvl="2" indent="-285750">
              <a:spcBef>
                <a:spcPts val="0"/>
              </a:spcBef>
            </a:pPr>
            <a:r>
              <a:rPr lang="en-GB" sz="1800" dirty="0"/>
              <a:t>Adaptive notch filter</a:t>
            </a:r>
          </a:p>
        </p:txBody>
      </p:sp>
      <p:sp>
        <p:nvSpPr>
          <p:cNvPr id="5" name="Footer Placeholder 4">
            <a:extLst>
              <a:ext uri="{FF2B5EF4-FFF2-40B4-BE49-F238E27FC236}">
                <a16:creationId xmlns:a16="http://schemas.microsoft.com/office/drawing/2014/main" id="{0B9E0A31-8BE7-4550-90F8-7F9A942CC91F}"/>
              </a:ext>
            </a:extLst>
          </p:cNvPr>
          <p:cNvSpPr>
            <a:spLocks noGrp="1"/>
          </p:cNvSpPr>
          <p:nvPr>
            <p:ph type="ftr" sz="quarter" idx="3"/>
          </p:nvPr>
        </p:nvSpPr>
        <p:spPr/>
        <p:txBody>
          <a:bodyPr/>
          <a:lstStyle/>
          <a:p>
            <a:r>
              <a:rPr lang="en-GB" dirty="0">
                <a:cs typeface="Arial" panose="020B0604020202020204" pitchFamily="34" charset="0"/>
              </a:rPr>
              <a:t>IGS 2024 Workshop - July 2024</a:t>
            </a:r>
          </a:p>
        </p:txBody>
      </p:sp>
      <p:sp>
        <p:nvSpPr>
          <p:cNvPr id="13" name="Rectangle 12">
            <a:extLst>
              <a:ext uri="{FF2B5EF4-FFF2-40B4-BE49-F238E27FC236}">
                <a16:creationId xmlns:a16="http://schemas.microsoft.com/office/drawing/2014/main" id="{38A9DC21-72DA-F253-0AF4-1A31DD3AB8D6}"/>
              </a:ext>
            </a:extLst>
          </p:cNvPr>
          <p:cNvSpPr/>
          <p:nvPr/>
        </p:nvSpPr>
        <p:spPr>
          <a:xfrm>
            <a:off x="819632" y="1517301"/>
            <a:ext cx="10665634" cy="1143000"/>
          </a:xfrm>
          <a:prstGeom prst="rect">
            <a:avLst/>
          </a:prstGeom>
          <a:solidFill>
            <a:schemeClr val="accent1">
              <a:lumMod val="20000"/>
              <a:lumOff val="80000"/>
              <a:alpha val="3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Monitor</a:t>
            </a:r>
            <a:endParaRPr lang="en-GB" b="1" dirty="0">
              <a:solidFill>
                <a:schemeClr val="tx1"/>
              </a:solidFill>
            </a:endParaRPr>
          </a:p>
        </p:txBody>
      </p:sp>
      <p:pic>
        <p:nvPicPr>
          <p:cNvPr id="8" name="Picture 7" descr="Stethoscope with cable making heart monitor shape">
            <a:extLst>
              <a:ext uri="{FF2B5EF4-FFF2-40B4-BE49-F238E27FC236}">
                <a16:creationId xmlns:a16="http://schemas.microsoft.com/office/drawing/2014/main" id="{97B4E1B5-C324-ECEF-41E9-8F51835946A3}"/>
              </a:ext>
            </a:extLst>
          </p:cNvPr>
          <p:cNvPicPr>
            <a:picLocks noChangeAspect="1"/>
          </p:cNvPicPr>
          <p:nvPr/>
        </p:nvPicPr>
        <p:blipFill>
          <a:blip r:embed="rId4"/>
          <a:stretch>
            <a:fillRect/>
          </a:stretch>
        </p:blipFill>
        <p:spPr>
          <a:xfrm>
            <a:off x="9708214" y="1517301"/>
            <a:ext cx="1777052" cy="1143000"/>
          </a:xfrm>
          <a:prstGeom prst="rect">
            <a:avLst/>
          </a:prstGeom>
        </p:spPr>
      </p:pic>
      <p:sp>
        <p:nvSpPr>
          <p:cNvPr id="14" name="Rectangle 13">
            <a:extLst>
              <a:ext uri="{FF2B5EF4-FFF2-40B4-BE49-F238E27FC236}">
                <a16:creationId xmlns:a16="http://schemas.microsoft.com/office/drawing/2014/main" id="{C210DBB4-2780-59D2-2E9F-8F2CFB6F1228}"/>
              </a:ext>
            </a:extLst>
          </p:cNvPr>
          <p:cNvSpPr/>
          <p:nvPr/>
        </p:nvSpPr>
        <p:spPr>
          <a:xfrm>
            <a:off x="819632" y="2968066"/>
            <a:ext cx="10665634" cy="1143000"/>
          </a:xfrm>
          <a:prstGeom prst="rect">
            <a:avLst/>
          </a:prstGeom>
          <a:solidFill>
            <a:srgbClr val="FF0000">
              <a:alpha val="2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Detect &amp; Alert</a:t>
            </a:r>
          </a:p>
        </p:txBody>
      </p:sp>
      <p:pic>
        <p:nvPicPr>
          <p:cNvPr id="10" name="Picture 9" descr="Red megaphone">
            <a:extLst>
              <a:ext uri="{FF2B5EF4-FFF2-40B4-BE49-F238E27FC236}">
                <a16:creationId xmlns:a16="http://schemas.microsoft.com/office/drawing/2014/main" id="{4E506C4B-652D-97A7-40EE-54D6380E58F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041344" y="2973276"/>
            <a:ext cx="1443922" cy="1143000"/>
          </a:xfrm>
          <a:prstGeom prst="rect">
            <a:avLst/>
          </a:prstGeom>
        </p:spPr>
      </p:pic>
      <p:sp>
        <p:nvSpPr>
          <p:cNvPr id="15" name="Rectangle 14">
            <a:extLst>
              <a:ext uri="{FF2B5EF4-FFF2-40B4-BE49-F238E27FC236}">
                <a16:creationId xmlns:a16="http://schemas.microsoft.com/office/drawing/2014/main" id="{EFD70861-E1AF-D46D-D3FC-C0A307B84B6A}"/>
              </a:ext>
            </a:extLst>
          </p:cNvPr>
          <p:cNvSpPr/>
          <p:nvPr/>
        </p:nvSpPr>
        <p:spPr>
          <a:xfrm>
            <a:off x="819632" y="4338104"/>
            <a:ext cx="10665634" cy="1500063"/>
          </a:xfrm>
          <a:prstGeom prst="rect">
            <a:avLst/>
          </a:prstGeom>
          <a:solidFill>
            <a:schemeClr val="accent3">
              <a:lumMod val="40000"/>
              <a:lumOff val="60000"/>
              <a:alpha val="37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Mitigate &amp; Protect</a:t>
            </a:r>
          </a:p>
        </p:txBody>
      </p:sp>
      <p:pic>
        <p:nvPicPr>
          <p:cNvPr id="12" name="Picture 11" descr="Navy umbrella">
            <a:extLst>
              <a:ext uri="{FF2B5EF4-FFF2-40B4-BE49-F238E27FC236}">
                <a16:creationId xmlns:a16="http://schemas.microsoft.com/office/drawing/2014/main" id="{2007D206-8A95-1A73-5E85-E3B48555BA2A}"/>
              </a:ext>
            </a:extLst>
          </p:cNvPr>
          <p:cNvPicPr>
            <a:picLocks noChangeAspect="1"/>
          </p:cNvPicPr>
          <p:nvPr/>
        </p:nvPicPr>
        <p:blipFill>
          <a:blip r:embed="rId6"/>
          <a:stretch>
            <a:fillRect/>
          </a:stretch>
        </p:blipFill>
        <p:spPr>
          <a:xfrm>
            <a:off x="9263645" y="4337068"/>
            <a:ext cx="2254195" cy="1499616"/>
          </a:xfrm>
          <a:prstGeom prst="rect">
            <a:avLst/>
          </a:prstGeom>
        </p:spPr>
      </p:pic>
    </p:spTree>
    <p:custDataLst>
      <p:tags r:id="rId1"/>
    </p:custDataLst>
    <p:extLst>
      <p:ext uri="{BB962C8B-B14F-4D97-AF65-F5344CB8AC3E}">
        <p14:creationId xmlns:p14="http://schemas.microsoft.com/office/powerpoint/2010/main" val="381451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6DD3-E57E-4D59-B0A6-806990991195}"/>
              </a:ext>
            </a:extLst>
          </p:cNvPr>
          <p:cNvSpPr>
            <a:spLocks noGrp="1"/>
          </p:cNvSpPr>
          <p:nvPr>
            <p:ph type="title"/>
          </p:nvPr>
        </p:nvSpPr>
        <p:spPr/>
        <p:txBody>
          <a:bodyPr/>
          <a:lstStyle/>
          <a:p>
            <a:r>
              <a:rPr lang="en-US" dirty="0"/>
              <a:t>Interference Scenario Experimentation</a:t>
            </a:r>
            <a:endParaRPr lang="de-CH" dirty="0"/>
          </a:p>
        </p:txBody>
      </p:sp>
      <p:pic>
        <p:nvPicPr>
          <p:cNvPr id="2050" name="Picture 2">
            <a:extLst>
              <a:ext uri="{FF2B5EF4-FFF2-40B4-BE49-F238E27FC236}">
                <a16:creationId xmlns:a16="http://schemas.microsoft.com/office/drawing/2014/main" id="{A55A9504-9D81-4BB2-B80D-522339B07A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1575" y="1740390"/>
            <a:ext cx="8302852" cy="43319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0CF581C-DF99-4888-9448-42D0F27538CA}"/>
              </a:ext>
            </a:extLst>
          </p:cNvPr>
          <p:cNvCxnSpPr/>
          <p:nvPr/>
        </p:nvCxnSpPr>
        <p:spPr bwMode="auto">
          <a:xfrm flipV="1">
            <a:off x="7540550" y="1511206"/>
            <a:ext cx="0" cy="2892450"/>
          </a:xfrm>
          <a:prstGeom prst="straightConnector1">
            <a:avLst/>
          </a:prstGeom>
          <a:noFill/>
          <a:ln w="38100" cap="flat" cmpd="sng" algn="ctr">
            <a:solidFill>
              <a:srgbClr val="EE003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F356AC1C-D452-427A-B20A-22680B685E0D}"/>
              </a:ext>
            </a:extLst>
          </p:cNvPr>
          <p:cNvCxnSpPr>
            <a:endCxn id="19" idx="2"/>
          </p:cNvCxnSpPr>
          <p:nvPr/>
        </p:nvCxnSpPr>
        <p:spPr bwMode="auto">
          <a:xfrm flipV="1">
            <a:off x="3800031" y="1541039"/>
            <a:ext cx="0" cy="2861123"/>
          </a:xfrm>
          <a:prstGeom prst="straightConnector1">
            <a:avLst/>
          </a:prstGeom>
          <a:noFill/>
          <a:ln w="38100" cap="flat" cmpd="sng" algn="ctr">
            <a:solidFill>
              <a:srgbClr val="EE003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68D63293-9665-45D8-B6C0-E1ECD26817F2}"/>
              </a:ext>
            </a:extLst>
          </p:cNvPr>
          <p:cNvSpPr txBox="1"/>
          <p:nvPr/>
        </p:nvSpPr>
        <p:spPr>
          <a:xfrm>
            <a:off x="7753268" y="1092048"/>
            <a:ext cx="1353256" cy="400110"/>
          </a:xfrm>
          <a:prstGeom prst="rect">
            <a:avLst/>
          </a:prstGeom>
          <a:noFill/>
        </p:spPr>
        <p:txBody>
          <a:bodyPr wrap="none" rtlCol="0">
            <a:spAutoFit/>
          </a:bodyPr>
          <a:lstStyle/>
          <a:p>
            <a:r>
              <a:rPr lang="en-US" sz="2000" b="1" dirty="0">
                <a:solidFill>
                  <a:srgbClr val="EE0033"/>
                </a:solidFill>
                <a:latin typeface="+mj-lt"/>
                <a:ea typeface="+mj-ea"/>
                <a:cs typeface="+mj-cs"/>
              </a:rPr>
              <a:t>1579 MHz</a:t>
            </a:r>
          </a:p>
        </p:txBody>
      </p:sp>
      <p:sp>
        <p:nvSpPr>
          <p:cNvPr id="19" name="Rectangle 18">
            <a:extLst>
              <a:ext uri="{FF2B5EF4-FFF2-40B4-BE49-F238E27FC236}">
                <a16:creationId xmlns:a16="http://schemas.microsoft.com/office/drawing/2014/main" id="{C819149F-2BA5-4717-B659-F121C3440162}"/>
              </a:ext>
            </a:extLst>
          </p:cNvPr>
          <p:cNvSpPr/>
          <p:nvPr/>
        </p:nvSpPr>
        <p:spPr>
          <a:xfrm>
            <a:off x="3123403" y="1140929"/>
            <a:ext cx="1353256" cy="400110"/>
          </a:xfrm>
          <a:prstGeom prst="rect">
            <a:avLst/>
          </a:prstGeom>
        </p:spPr>
        <p:txBody>
          <a:bodyPr wrap="none">
            <a:spAutoFit/>
          </a:bodyPr>
          <a:lstStyle/>
          <a:p>
            <a:r>
              <a:rPr lang="en-US" sz="2000" b="1" dirty="0">
                <a:solidFill>
                  <a:srgbClr val="EE0033"/>
                </a:solidFill>
              </a:rPr>
              <a:t>1232 MHz</a:t>
            </a:r>
          </a:p>
        </p:txBody>
      </p:sp>
      <p:sp>
        <p:nvSpPr>
          <p:cNvPr id="3" name="Footer Placeholder 2">
            <a:extLst>
              <a:ext uri="{FF2B5EF4-FFF2-40B4-BE49-F238E27FC236}">
                <a16:creationId xmlns:a16="http://schemas.microsoft.com/office/drawing/2014/main" id="{588647EA-A460-4C1C-B6BC-611597A2B8A0}"/>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4" name="Picture 2" descr="O:\project-refworx\documentLibrary\00 TwinStar Projects\05 Prod Docu\15 Image Library\GR50\GR50 Front_Left 300dpi RGB_NoShadow_LightsOn.png">
            <a:extLst>
              <a:ext uri="{FF2B5EF4-FFF2-40B4-BE49-F238E27FC236}">
                <a16:creationId xmlns:a16="http://schemas.microsoft.com/office/drawing/2014/main" id="{2CF3F4D6-C1FC-29C5-C77D-E10D01850E3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303544" y="1752600"/>
            <a:ext cx="2552943" cy="1244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332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0AC1A-158D-B8FD-4F27-431259AAD534}"/>
              </a:ext>
            </a:extLst>
          </p:cNvPr>
          <p:cNvSpPr>
            <a:spLocks noGrp="1"/>
          </p:cNvSpPr>
          <p:nvPr>
            <p:ph type="title"/>
          </p:nvPr>
        </p:nvSpPr>
        <p:spPr/>
        <p:txBody>
          <a:bodyPr/>
          <a:lstStyle/>
          <a:p>
            <a:r>
              <a:rPr lang="en-US" dirty="0"/>
              <a:t>Frequency Power Spectrum Analyzer </a:t>
            </a:r>
            <a:endParaRPr lang="en-CH" dirty="0"/>
          </a:p>
        </p:txBody>
      </p:sp>
      <p:sp>
        <p:nvSpPr>
          <p:cNvPr id="5" name="Footer Placeholder 4">
            <a:extLst>
              <a:ext uri="{FF2B5EF4-FFF2-40B4-BE49-F238E27FC236}">
                <a16:creationId xmlns:a16="http://schemas.microsoft.com/office/drawing/2014/main" id="{C07E9291-85F7-B9E8-8EF2-300B0334CA03}"/>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7" name="Picture 6" descr="A graph of a wave&#10;&#10;Description automatically generated">
            <a:extLst>
              <a:ext uri="{FF2B5EF4-FFF2-40B4-BE49-F238E27FC236}">
                <a16:creationId xmlns:a16="http://schemas.microsoft.com/office/drawing/2014/main" id="{8E676772-7CAB-2745-9307-A14760BA1A75}"/>
              </a:ext>
            </a:extLst>
          </p:cNvPr>
          <p:cNvPicPr>
            <a:picLocks noChangeAspect="1"/>
          </p:cNvPicPr>
          <p:nvPr/>
        </p:nvPicPr>
        <p:blipFill>
          <a:blip r:embed="rId3"/>
          <a:stretch>
            <a:fillRect/>
          </a:stretch>
        </p:blipFill>
        <p:spPr>
          <a:xfrm>
            <a:off x="-1" y="1890343"/>
            <a:ext cx="6084000" cy="2814414"/>
          </a:xfrm>
          <a:prstGeom prst="rect">
            <a:avLst/>
          </a:prstGeom>
        </p:spPr>
      </p:pic>
      <p:pic>
        <p:nvPicPr>
          <p:cNvPr id="9" name="Picture 8" descr="A blue and white background&#10;&#10;Description automatically generated with medium confidence">
            <a:extLst>
              <a:ext uri="{FF2B5EF4-FFF2-40B4-BE49-F238E27FC236}">
                <a16:creationId xmlns:a16="http://schemas.microsoft.com/office/drawing/2014/main" id="{2A08BE79-3C00-AABD-BD78-F9E6AB87771F}"/>
              </a:ext>
            </a:extLst>
          </p:cNvPr>
          <p:cNvPicPr>
            <a:picLocks noChangeAspect="1"/>
          </p:cNvPicPr>
          <p:nvPr/>
        </p:nvPicPr>
        <p:blipFill>
          <a:blip r:embed="rId4"/>
          <a:stretch>
            <a:fillRect/>
          </a:stretch>
        </p:blipFill>
        <p:spPr>
          <a:xfrm>
            <a:off x="0" y="4785314"/>
            <a:ext cx="6084000" cy="1336471"/>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0BBB85D9-DAA5-2261-B5E2-58250AFC1D11}"/>
              </a:ext>
            </a:extLst>
          </p:cNvPr>
          <p:cNvPicPr>
            <a:picLocks noChangeAspect="1"/>
          </p:cNvPicPr>
          <p:nvPr/>
        </p:nvPicPr>
        <p:blipFill>
          <a:blip r:embed="rId5"/>
          <a:stretch>
            <a:fillRect/>
          </a:stretch>
        </p:blipFill>
        <p:spPr>
          <a:xfrm>
            <a:off x="6108000" y="4785314"/>
            <a:ext cx="6084000" cy="1336471"/>
          </a:xfrm>
          <a:prstGeom prst="rect">
            <a:avLst/>
          </a:prstGeom>
        </p:spPr>
      </p:pic>
      <p:pic>
        <p:nvPicPr>
          <p:cNvPr id="13" name="Picture 12" descr="A graph showing a red line&#10;&#10;Description automatically generated">
            <a:extLst>
              <a:ext uri="{FF2B5EF4-FFF2-40B4-BE49-F238E27FC236}">
                <a16:creationId xmlns:a16="http://schemas.microsoft.com/office/drawing/2014/main" id="{C425A5BE-8A5D-40DF-297B-840A15B4E19A}"/>
              </a:ext>
            </a:extLst>
          </p:cNvPr>
          <p:cNvPicPr>
            <a:picLocks noChangeAspect="1"/>
          </p:cNvPicPr>
          <p:nvPr/>
        </p:nvPicPr>
        <p:blipFill>
          <a:blip r:embed="rId6"/>
          <a:stretch>
            <a:fillRect/>
          </a:stretch>
        </p:blipFill>
        <p:spPr>
          <a:xfrm>
            <a:off x="6108000" y="1891636"/>
            <a:ext cx="6084000" cy="2813121"/>
          </a:xfrm>
          <a:prstGeom prst="rect">
            <a:avLst/>
          </a:prstGeom>
        </p:spPr>
      </p:pic>
      <p:sp>
        <p:nvSpPr>
          <p:cNvPr id="14" name="Text Placeholder 1">
            <a:extLst>
              <a:ext uri="{FF2B5EF4-FFF2-40B4-BE49-F238E27FC236}">
                <a16:creationId xmlns:a16="http://schemas.microsoft.com/office/drawing/2014/main" id="{6737001D-C78F-E0B8-5B4F-85476F5A8F07}"/>
              </a:ext>
            </a:extLst>
          </p:cNvPr>
          <p:cNvSpPr>
            <a:spLocks noGrp="1"/>
          </p:cNvSpPr>
          <p:nvPr>
            <p:ph type="body" sz="quarter" idx="20"/>
          </p:nvPr>
        </p:nvSpPr>
        <p:spPr>
          <a:xfrm>
            <a:off x="609601" y="1019833"/>
            <a:ext cx="10972800" cy="369332"/>
          </a:xfrm>
        </p:spPr>
        <p:txBody>
          <a:bodyPr/>
          <a:lstStyle/>
          <a:p>
            <a:r>
              <a:rPr lang="en-US" dirty="0"/>
              <a:t>Pass Band Data Plot</a:t>
            </a:r>
            <a:endParaRPr lang="en-CH" dirty="0"/>
          </a:p>
        </p:txBody>
      </p:sp>
      <p:sp>
        <p:nvSpPr>
          <p:cNvPr id="15" name="Rectangle 14">
            <a:extLst>
              <a:ext uri="{FF2B5EF4-FFF2-40B4-BE49-F238E27FC236}">
                <a16:creationId xmlns:a16="http://schemas.microsoft.com/office/drawing/2014/main" id="{2E8CAC61-D8F7-7861-DE1A-B484742FB159}"/>
              </a:ext>
            </a:extLst>
          </p:cNvPr>
          <p:cNvSpPr/>
          <p:nvPr/>
        </p:nvSpPr>
        <p:spPr>
          <a:xfrm>
            <a:off x="2494415" y="1504453"/>
            <a:ext cx="1095172" cy="369332"/>
          </a:xfrm>
          <a:prstGeom prst="rect">
            <a:avLst/>
          </a:prstGeom>
        </p:spPr>
        <p:txBody>
          <a:bodyPr wrap="none">
            <a:spAutoFit/>
          </a:bodyPr>
          <a:lstStyle/>
          <a:p>
            <a:pPr>
              <a:spcBef>
                <a:spcPct val="20000"/>
              </a:spcBef>
              <a:spcAft>
                <a:spcPct val="60000"/>
              </a:spcAft>
            </a:pPr>
            <a:r>
              <a:rPr lang="en-US" b="1" dirty="0"/>
              <a:t>L1 Band</a:t>
            </a:r>
            <a:endParaRPr lang="en-US" b="1" dirty="0">
              <a:latin typeface="+mn-lt"/>
              <a:cs typeface="+mn-cs"/>
            </a:endParaRPr>
          </a:p>
        </p:txBody>
      </p:sp>
      <p:sp>
        <p:nvSpPr>
          <p:cNvPr id="16" name="Rectangle 15">
            <a:extLst>
              <a:ext uri="{FF2B5EF4-FFF2-40B4-BE49-F238E27FC236}">
                <a16:creationId xmlns:a16="http://schemas.microsoft.com/office/drawing/2014/main" id="{A4FD2253-5C40-9F46-7989-D20F88D2F792}"/>
              </a:ext>
            </a:extLst>
          </p:cNvPr>
          <p:cNvSpPr/>
          <p:nvPr/>
        </p:nvSpPr>
        <p:spPr>
          <a:xfrm>
            <a:off x="8602415" y="1495396"/>
            <a:ext cx="1095172" cy="369332"/>
          </a:xfrm>
          <a:prstGeom prst="rect">
            <a:avLst/>
          </a:prstGeom>
        </p:spPr>
        <p:txBody>
          <a:bodyPr wrap="none">
            <a:spAutoFit/>
          </a:bodyPr>
          <a:lstStyle/>
          <a:p>
            <a:pPr>
              <a:spcBef>
                <a:spcPct val="20000"/>
              </a:spcBef>
              <a:spcAft>
                <a:spcPct val="60000"/>
              </a:spcAft>
            </a:pPr>
            <a:r>
              <a:rPr lang="en-US" b="1" dirty="0"/>
              <a:t>L2 Band</a:t>
            </a:r>
            <a:endParaRPr lang="en-US" b="1" dirty="0">
              <a:latin typeface="+mn-lt"/>
              <a:cs typeface="+mn-cs"/>
            </a:endParaRPr>
          </a:p>
        </p:txBody>
      </p:sp>
      <p:sp>
        <p:nvSpPr>
          <p:cNvPr id="19" name="Rectangle 18">
            <a:extLst>
              <a:ext uri="{FF2B5EF4-FFF2-40B4-BE49-F238E27FC236}">
                <a16:creationId xmlns:a16="http://schemas.microsoft.com/office/drawing/2014/main" id="{76F52677-DBC0-93C4-6B34-AAD2BB7882A5}"/>
              </a:ext>
            </a:extLst>
          </p:cNvPr>
          <p:cNvSpPr/>
          <p:nvPr/>
        </p:nvSpPr>
        <p:spPr bwMode="auto">
          <a:xfrm>
            <a:off x="220368" y="2004671"/>
            <a:ext cx="1645920" cy="246888"/>
          </a:xfrm>
          <a:prstGeom prst="rect">
            <a:avLst/>
          </a:prstGeom>
          <a:solidFill>
            <a:schemeClr val="accent4">
              <a:lumMod val="60000"/>
              <a:lumOff val="4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dirty="0">
                <a:solidFill>
                  <a:schemeClr val="tx1">
                    <a:lumMod val="50000"/>
                  </a:schemeClr>
                </a:solidFill>
              </a:rPr>
              <a:t>GPS L1 Minimum Bandwidth</a:t>
            </a:r>
            <a:endParaRPr kumimoji="0" lang="de-CH" sz="1000" b="0" i="0" u="none" strike="noStrike" cap="none" normalizeH="0" baseline="0" dirty="0">
              <a:ln>
                <a:noFill/>
              </a:ln>
              <a:solidFill>
                <a:schemeClr val="tx1">
                  <a:lumMod val="50000"/>
                </a:schemeClr>
              </a:solidFill>
              <a:effectLst/>
            </a:endParaRPr>
          </a:p>
        </p:txBody>
      </p:sp>
      <p:sp>
        <p:nvSpPr>
          <p:cNvPr id="20" name="Rectangle 19">
            <a:extLst>
              <a:ext uri="{FF2B5EF4-FFF2-40B4-BE49-F238E27FC236}">
                <a16:creationId xmlns:a16="http://schemas.microsoft.com/office/drawing/2014/main" id="{89E0DB52-E60E-7A78-77DA-D0D2FA8255F8}"/>
              </a:ext>
            </a:extLst>
          </p:cNvPr>
          <p:cNvSpPr/>
          <p:nvPr/>
        </p:nvSpPr>
        <p:spPr bwMode="auto">
          <a:xfrm>
            <a:off x="218877" y="2292108"/>
            <a:ext cx="1645920" cy="246221"/>
          </a:xfrm>
          <a:prstGeom prst="rect">
            <a:avLst/>
          </a:prstGeom>
          <a:solidFill>
            <a:srgbClr val="92D050">
              <a:alpha val="4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dirty="0">
                <a:ln>
                  <a:noFill/>
                </a:ln>
                <a:solidFill>
                  <a:schemeClr val="tx1">
                    <a:lumMod val="50000"/>
                  </a:schemeClr>
                </a:solidFill>
                <a:effectLst/>
                <a:latin typeface="Arial" charset="0"/>
              </a:rPr>
              <a:t>GAL E1 Minimum Bandwidth</a:t>
            </a:r>
            <a:endParaRPr kumimoji="0" lang="de-CH" sz="1000" b="0" i="0" u="none" strike="noStrike" cap="none" normalizeH="0" baseline="0" dirty="0">
              <a:ln>
                <a:noFill/>
              </a:ln>
              <a:solidFill>
                <a:schemeClr val="tx1">
                  <a:lumMod val="50000"/>
                </a:schemeClr>
              </a:solidFill>
              <a:effectLst/>
              <a:latin typeface="Arial" charset="0"/>
            </a:endParaRPr>
          </a:p>
        </p:txBody>
      </p:sp>
      <p:sp>
        <p:nvSpPr>
          <p:cNvPr id="23" name="Rectangle 22">
            <a:extLst>
              <a:ext uri="{FF2B5EF4-FFF2-40B4-BE49-F238E27FC236}">
                <a16:creationId xmlns:a16="http://schemas.microsoft.com/office/drawing/2014/main" id="{025FBDF6-9A2B-D0B5-ACB5-686C19CB6607}"/>
              </a:ext>
            </a:extLst>
          </p:cNvPr>
          <p:cNvSpPr/>
          <p:nvPr/>
        </p:nvSpPr>
        <p:spPr bwMode="auto">
          <a:xfrm>
            <a:off x="2744989" y="1891637"/>
            <a:ext cx="936000" cy="2674800"/>
          </a:xfrm>
          <a:prstGeom prst="rect">
            <a:avLst/>
          </a:prstGeom>
          <a:solidFill>
            <a:srgbClr val="92D050">
              <a:alpha val="4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24" name="Rectangle 23">
            <a:extLst>
              <a:ext uri="{FF2B5EF4-FFF2-40B4-BE49-F238E27FC236}">
                <a16:creationId xmlns:a16="http://schemas.microsoft.com/office/drawing/2014/main" id="{1C5A78E3-862D-6B37-F3C8-2BAA0689DB7D}"/>
              </a:ext>
            </a:extLst>
          </p:cNvPr>
          <p:cNvSpPr/>
          <p:nvPr/>
        </p:nvSpPr>
        <p:spPr bwMode="auto">
          <a:xfrm>
            <a:off x="2977979" y="1891637"/>
            <a:ext cx="468000" cy="2674800"/>
          </a:xfrm>
          <a:prstGeom prst="rect">
            <a:avLst/>
          </a:prstGeom>
          <a:solidFill>
            <a:schemeClr val="accent4">
              <a:lumMod val="60000"/>
              <a:lumOff val="4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F45D418A-EC22-FC45-29EC-4C4B2FE852BD}"/>
              </a:ext>
            </a:extLst>
          </p:cNvPr>
          <p:cNvSpPr/>
          <p:nvPr/>
        </p:nvSpPr>
        <p:spPr bwMode="auto">
          <a:xfrm>
            <a:off x="6958124" y="1897351"/>
            <a:ext cx="4675401" cy="2674800"/>
          </a:xfrm>
          <a:prstGeom prst="rect">
            <a:avLst/>
          </a:prstGeom>
          <a:solidFill>
            <a:srgbClr val="C1E0FF">
              <a:alpha val="4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E65ADD15-70D5-9A74-75FC-653A16841F68}"/>
              </a:ext>
            </a:extLst>
          </p:cNvPr>
          <p:cNvSpPr/>
          <p:nvPr/>
        </p:nvSpPr>
        <p:spPr bwMode="auto">
          <a:xfrm>
            <a:off x="9061825" y="1897351"/>
            <a:ext cx="468000" cy="2674800"/>
          </a:xfrm>
          <a:prstGeom prst="rect">
            <a:avLst/>
          </a:prstGeom>
          <a:solidFill>
            <a:schemeClr val="accent6">
              <a:lumMod val="40000"/>
              <a:lumOff val="6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CH" sz="1800" b="0" i="0" u="none" strike="noStrike" cap="none" normalizeH="0" baseline="0" dirty="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C9DA91D4-5E60-BE9D-8BC5-FCA399B82A42}"/>
              </a:ext>
            </a:extLst>
          </p:cNvPr>
          <p:cNvSpPr/>
          <p:nvPr/>
        </p:nvSpPr>
        <p:spPr bwMode="auto">
          <a:xfrm>
            <a:off x="6318390" y="1937205"/>
            <a:ext cx="1748902" cy="246221"/>
          </a:xfrm>
          <a:prstGeom prst="rect">
            <a:avLst/>
          </a:prstGeom>
          <a:solidFill>
            <a:schemeClr val="accent6">
              <a:lumMod val="40000"/>
              <a:lumOff val="60000"/>
              <a:alpha val="60000"/>
            </a:scheme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dirty="0">
                <a:solidFill>
                  <a:schemeClr val="tx1">
                    <a:lumMod val="50000"/>
                  </a:schemeClr>
                </a:solidFill>
              </a:rPr>
              <a:t>GPS L2C Minimum Bandwidth</a:t>
            </a:r>
            <a:endParaRPr kumimoji="0" lang="de-CH" sz="1000" b="0" i="0" u="none" strike="noStrike" cap="none" normalizeH="0" baseline="0" dirty="0">
              <a:ln>
                <a:noFill/>
              </a:ln>
              <a:solidFill>
                <a:schemeClr val="tx1">
                  <a:lumMod val="50000"/>
                </a:schemeClr>
              </a:solidFill>
              <a:effectLst/>
            </a:endParaRPr>
          </a:p>
        </p:txBody>
      </p:sp>
      <p:sp>
        <p:nvSpPr>
          <p:cNvPr id="28" name="Rectangle 27">
            <a:extLst>
              <a:ext uri="{FF2B5EF4-FFF2-40B4-BE49-F238E27FC236}">
                <a16:creationId xmlns:a16="http://schemas.microsoft.com/office/drawing/2014/main" id="{8174299A-74F3-15B1-04BE-C9B255D35011}"/>
              </a:ext>
            </a:extLst>
          </p:cNvPr>
          <p:cNvSpPr/>
          <p:nvPr/>
        </p:nvSpPr>
        <p:spPr bwMode="auto">
          <a:xfrm>
            <a:off x="6307433" y="2257159"/>
            <a:ext cx="1759859" cy="246221"/>
          </a:xfrm>
          <a:prstGeom prst="rect">
            <a:avLst/>
          </a:prstGeom>
          <a:solidFill>
            <a:srgbClr val="C1E0FF">
              <a:alpha val="60000"/>
            </a:srgbClr>
          </a:solidFill>
          <a:ln w="12700"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r>
              <a:rPr lang="en-US" sz="1000" dirty="0">
                <a:solidFill>
                  <a:schemeClr val="tx1">
                    <a:lumMod val="50000"/>
                  </a:schemeClr>
                </a:solidFill>
              </a:rPr>
              <a:t>GPS L2P Minimum Bandwidth</a:t>
            </a:r>
            <a:endParaRPr kumimoji="0" lang="de-CH" sz="1000" b="0" i="0" u="none" strike="noStrike" cap="none" normalizeH="0" baseline="0" dirty="0">
              <a:ln>
                <a:noFill/>
              </a:ln>
              <a:solidFill>
                <a:schemeClr val="tx1">
                  <a:lumMod val="50000"/>
                </a:schemeClr>
              </a:solidFill>
              <a:effectLst/>
            </a:endParaRPr>
          </a:p>
        </p:txBody>
      </p:sp>
      <p:pic>
        <p:nvPicPr>
          <p:cNvPr id="2" name="Picture 1" descr="Stethoscope with cable making heart monitor shape">
            <a:extLst>
              <a:ext uri="{FF2B5EF4-FFF2-40B4-BE49-F238E27FC236}">
                <a16:creationId xmlns:a16="http://schemas.microsoft.com/office/drawing/2014/main" id="{C4935896-CC39-0090-D677-0F51F5EE21FF}"/>
              </a:ext>
            </a:extLst>
          </p:cNvPr>
          <p:cNvPicPr>
            <a:picLocks noChangeAspect="1"/>
          </p:cNvPicPr>
          <p:nvPr/>
        </p:nvPicPr>
        <p:blipFill>
          <a:blip r:embed="rId7"/>
          <a:stretch>
            <a:fillRect/>
          </a:stretch>
        </p:blipFill>
        <p:spPr>
          <a:xfrm>
            <a:off x="10079689" y="196832"/>
            <a:ext cx="1777052" cy="1143000"/>
          </a:xfrm>
          <a:prstGeom prst="rect">
            <a:avLst/>
          </a:prstGeom>
        </p:spPr>
      </p:pic>
    </p:spTree>
    <p:extLst>
      <p:ext uri="{BB962C8B-B14F-4D97-AF65-F5344CB8AC3E}">
        <p14:creationId xmlns:p14="http://schemas.microsoft.com/office/powerpoint/2010/main" val="261736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95D2E6-7BC7-A50F-D1E2-09DD9E2C25FC}"/>
              </a:ext>
            </a:extLst>
          </p:cNvPr>
          <p:cNvPicPr>
            <a:picLocks noChangeAspect="1"/>
          </p:cNvPicPr>
          <p:nvPr/>
        </p:nvPicPr>
        <p:blipFill>
          <a:blip r:embed="rId4"/>
          <a:stretch>
            <a:fillRect/>
          </a:stretch>
        </p:blipFill>
        <p:spPr>
          <a:xfrm>
            <a:off x="573259" y="1781162"/>
            <a:ext cx="8397695" cy="3707379"/>
          </a:xfrm>
          <a:prstGeom prst="rect">
            <a:avLst/>
          </a:prstGeom>
        </p:spPr>
      </p:pic>
      <p:sp>
        <p:nvSpPr>
          <p:cNvPr id="2" name="Title 1">
            <a:extLst>
              <a:ext uri="{FF2B5EF4-FFF2-40B4-BE49-F238E27FC236}">
                <a16:creationId xmlns:a16="http://schemas.microsoft.com/office/drawing/2014/main" id="{8FA96DD3-E57E-4D59-B0A6-806990991195}"/>
              </a:ext>
            </a:extLst>
          </p:cNvPr>
          <p:cNvSpPr>
            <a:spLocks noGrp="1"/>
          </p:cNvSpPr>
          <p:nvPr>
            <p:ph type="title"/>
          </p:nvPr>
        </p:nvSpPr>
        <p:spPr/>
        <p:txBody>
          <a:bodyPr/>
          <a:lstStyle/>
          <a:p>
            <a:r>
              <a:rPr lang="en-US" dirty="0"/>
              <a:t>Interference Detection, Notification and Alerting</a:t>
            </a:r>
            <a:endParaRPr lang="de-CH" dirty="0"/>
          </a:p>
        </p:txBody>
      </p:sp>
      <p:sp>
        <p:nvSpPr>
          <p:cNvPr id="3" name="Footer Placeholder 2">
            <a:extLst>
              <a:ext uri="{FF2B5EF4-FFF2-40B4-BE49-F238E27FC236}">
                <a16:creationId xmlns:a16="http://schemas.microsoft.com/office/drawing/2014/main" id="{588647EA-A460-4C1C-B6BC-611597A2B8A0}"/>
              </a:ext>
            </a:extLst>
          </p:cNvPr>
          <p:cNvSpPr>
            <a:spLocks noGrp="1"/>
          </p:cNvSpPr>
          <p:nvPr>
            <p:ph type="ftr" sz="quarter" idx="3"/>
          </p:nvPr>
        </p:nvSpPr>
        <p:spPr/>
        <p:txBody>
          <a:bodyPr/>
          <a:lstStyle/>
          <a:p>
            <a:r>
              <a:rPr lang="en-GB">
                <a:cs typeface="Arial" panose="020B0604020202020204" pitchFamily="34" charset="0"/>
              </a:rPr>
              <a:t>IGS 2024 Workshop - July 2024</a:t>
            </a:r>
            <a:endParaRPr lang="en-GB" dirty="0">
              <a:cs typeface="Arial" panose="020B0604020202020204" pitchFamily="34" charset="0"/>
            </a:endParaRPr>
          </a:p>
        </p:txBody>
      </p:sp>
      <p:pic>
        <p:nvPicPr>
          <p:cNvPr id="4" name="Picture 2" descr="O:\project-refworx\documentLibrary\00 TwinStar Projects\05 Prod Docu\15 Image Library\GR50\GR50 Front_Left 300dpi RGB_NoShadow_LightsOn.png">
            <a:extLst>
              <a:ext uri="{FF2B5EF4-FFF2-40B4-BE49-F238E27FC236}">
                <a16:creationId xmlns:a16="http://schemas.microsoft.com/office/drawing/2014/main" id="{93470073-6E4F-28CC-2D8A-4D9B786128A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303544" y="1752600"/>
            <a:ext cx="2552943" cy="12448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FDF9154-37D3-E4ED-F7FB-DA540F1810D0}"/>
              </a:ext>
            </a:extLst>
          </p:cNvPr>
          <p:cNvSpPr/>
          <p:nvPr/>
        </p:nvSpPr>
        <p:spPr>
          <a:xfrm>
            <a:off x="681135" y="4385388"/>
            <a:ext cx="8194976" cy="11031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5" name="Picture 4" descr="Red megaphone">
            <a:extLst>
              <a:ext uri="{FF2B5EF4-FFF2-40B4-BE49-F238E27FC236}">
                <a16:creationId xmlns:a16="http://schemas.microsoft.com/office/drawing/2014/main" id="{727312A4-5753-2E41-55B6-FA83DC32ED3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412565" y="243216"/>
            <a:ext cx="1443922" cy="1143000"/>
          </a:xfrm>
          <a:prstGeom prst="rect">
            <a:avLst/>
          </a:prstGeom>
        </p:spPr>
      </p:pic>
      <p:pic>
        <p:nvPicPr>
          <p:cNvPr id="6" name="Picture 5" descr="Transparent Mail PNG | Pnggrid">
            <a:extLst>
              <a:ext uri="{FF2B5EF4-FFF2-40B4-BE49-F238E27FC236}">
                <a16:creationId xmlns:a16="http://schemas.microsoft.com/office/drawing/2014/main" id="{D19F7150-9DC7-CBCA-EDF4-E8624A0E7CF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0220015" y="3649350"/>
            <a:ext cx="720000" cy="720000"/>
          </a:xfrm>
          <a:prstGeom prst="rect">
            <a:avLst/>
          </a:prstGeom>
        </p:spPr>
      </p:pic>
      <p:pic>
        <p:nvPicPr>
          <p:cNvPr id="7" name="Picture 6" descr="Group Of Users transparent PNG - StickPNG">
            <a:extLst>
              <a:ext uri="{FF2B5EF4-FFF2-40B4-BE49-F238E27FC236}">
                <a16:creationId xmlns:a16="http://schemas.microsoft.com/office/drawing/2014/main" id="{9AEDE6B2-2FEF-1823-0520-3A6BFCBD6E59}"/>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0220015" y="4864335"/>
            <a:ext cx="720000" cy="720000"/>
          </a:xfrm>
          <a:prstGeom prst="rect">
            <a:avLst/>
          </a:prstGeom>
        </p:spPr>
      </p:pic>
      <p:cxnSp>
        <p:nvCxnSpPr>
          <p:cNvPr id="10" name="Straight Connector 9">
            <a:extLst>
              <a:ext uri="{FF2B5EF4-FFF2-40B4-BE49-F238E27FC236}">
                <a16:creationId xmlns:a16="http://schemas.microsoft.com/office/drawing/2014/main" id="{61EBBD8C-FD2B-28E4-8310-FDA78A473E69}"/>
              </a:ext>
            </a:extLst>
          </p:cNvPr>
          <p:cNvCxnSpPr>
            <a:cxnSpLocks/>
            <a:stCxn id="7" idx="0"/>
            <a:endCxn id="6" idx="2"/>
          </p:cNvCxnSpPr>
          <p:nvPr/>
        </p:nvCxnSpPr>
        <p:spPr>
          <a:xfrm flipV="1">
            <a:off x="10580015" y="4369350"/>
            <a:ext cx="0" cy="494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0DB64E-3372-1944-D2F8-CE4D5374533A}"/>
              </a:ext>
            </a:extLst>
          </p:cNvPr>
          <p:cNvCxnSpPr>
            <a:cxnSpLocks/>
            <a:stCxn id="4" idx="2"/>
            <a:endCxn id="6" idx="0"/>
          </p:cNvCxnSpPr>
          <p:nvPr/>
        </p:nvCxnSpPr>
        <p:spPr>
          <a:xfrm flipH="1">
            <a:off x="10580015" y="2997475"/>
            <a:ext cx="1" cy="651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E0E633-30A2-8B52-0FA6-76D3C908D066}"/>
              </a:ext>
            </a:extLst>
          </p:cNvPr>
          <p:cNvCxnSpPr>
            <a:cxnSpLocks/>
            <a:stCxn id="9" idx="3"/>
            <a:endCxn id="6" idx="1"/>
          </p:cNvCxnSpPr>
          <p:nvPr/>
        </p:nvCxnSpPr>
        <p:spPr>
          <a:xfrm flipV="1">
            <a:off x="8876111" y="4009350"/>
            <a:ext cx="1343904" cy="9276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962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1&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9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30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 - &amp;quot;Agenda Slide Title&amp;quot;&quot;/&gt;&lt;property id=&quot;20307&quot; value=&quot;268&quot;/&gt;&lt;/object&gt;&lt;object type=&quot;3&quot; unique_id=&quot;10012&quot;&gt;&lt;property id=&quot;20148&quot; value=&quot;5&quot;/&gt;&lt;property id=&quot;20300&quot; value=&quot;Slide 10 - &amp;quot;Agenda Slide Title&amp;quot;&quot;/&gt;&lt;property id=&quot;20307&quot; value=&quot;274&quot;/&gt;&lt;/object&gt;&lt;object type=&quot;3&quot; unique_id=&quot;10013&quot;&gt;&lt;property id=&quot;20148&quot; value=&quot;5&quot;/&gt;&lt;property id=&quot;20300&quot; value=&quot;Slide 11 - &amp;quot;Slide Title, Bold, 24 pt.&amp;quot;&quot;/&gt;&lt;property id=&quot;20307&quot; value=&quot;272&quot;/&gt;&lt;/object&gt;&lt;object type=&quot;3&quot; unique_id=&quot;10014&quot;&gt;&lt;property id=&quot;20148&quot; value=&quot;5&quot;/&gt;&lt;property id=&quot;20300&quot; value=&quot;Slide 12 - &amp;quot;Slide Title, Bold, 24 pt. &amp;quot;&quot;/&gt;&lt;property id=&quot;20307&quot; value=&quot;273&quot;/&gt;&lt;/object&gt;&lt;object type=&quot;3&quot; unique_id=&quot;10015&quot;&gt;&lt;property id=&quot;20148&quot; value=&quot;5&quot;/&gt;&lt;property id=&quot;20300&quot; value=&quot;Slide 13 - &amp;quot;Slide Title, Bold, 24 pt. &amp;quot;&quot;/&gt;&lt;property id=&quot;20307&quot; value=&quot;275&quot;/&gt;&lt;/object&gt;&lt;object type=&quot;3&quot; unique_id=&quot;10016&quot;&gt;&lt;property id=&quot;20148&quot; value=&quot;5&quot;/&gt;&lt;property id=&quot;20300&quot; value=&quot;Slide 14 - &amp;quot;Slide Title, Bold, 24 pt.&amp;quot;&quot;/&gt;&lt;property id=&quot;20307&quot; value=&quot;277&quot;/&gt;&lt;/object&gt;&lt;object type=&quot;3&quot; unique_id=&quot;10017&quot;&gt;&lt;property id=&quot;20148&quot; value=&quot;5&quot;/&gt;&lt;property id=&quot;20300&quot; value=&quot;Slide 15 - &amp;quot;Slide Title, Bold, 24 pt.&amp;quot;&quot;/&gt;&lt;property id=&quot;20307&quot; value=&quot;278&quot;/&gt;&lt;/object&gt;&lt;object type=&quot;3&quot; unique_id=&quot;10018&quot;&gt;&lt;property id=&quot;20148&quot; value=&quot;5&quot;/&gt;&lt;property id=&quot;20300&quot; value=&quot;Slide 16 - &amp;quot;Slide Title, Bold, 24 pt.&amp;quot;&quot;/&gt;&lt;property id=&quot;20307&quot; value=&quot;279&quot;/&gt;&lt;/object&gt;&lt;object type=&quot;3&quot; unique_id=&quot;10019&quot;&gt;&lt;property id=&quot;20148&quot; value=&quot;5&quot;/&gt;&lt;property id=&quot;20300&quot; value=&quot;Slide 17 - &amp;quot;Slide Title, Bold, 24 pt.&amp;quot;&quot;/&gt;&lt;property id=&quot;20307&quot; value=&quot;280&quot;/&gt;&lt;/object&gt;&lt;object type=&quot;3&quot; unique_id=&quot;10020&quot;&gt;&lt;property id=&quot;20148&quot; value=&quot;5&quot;/&gt;&lt;property id=&quot;20300&quot; value=&quot;Slide 18 - &amp;quot;Slide Title, Bold, 24 pt.&amp;quot;&quot;/&gt;&lt;property id=&quot;20307&quot; value=&quot;281&quot;/&gt;&lt;/object&gt;&lt;object type=&quot;3&quot; unique_id=&quot;10021&quot;&gt;&lt;property id=&quot;20148&quot; value=&quot;5&quot;/&gt;&lt;property id=&quot;20300&quot; value=&quot;Slide 19 - &amp;quot;Slide Title, Bold, 24 pt.&amp;quot;&quot;/&gt;&lt;property id=&quot;20307&quot; value=&quot;282&quot;/&gt;&lt;/object&gt;&lt;object type=&quot;3&quot; unique_id=&quot;10022&quot;&gt;&lt;property id=&quot;20148&quot; value=&quot;5&quot;/&gt;&lt;property id=&quot;20300&quot; value=&quot;Slide 20 - &amp;quot;Slide Title, Bold, 24 pt.&amp;quot;&quot;/&gt;&lt;property id=&quot;20307&quot; value=&quot;283&quot;/&gt;&lt;/object&gt;&lt;object type=&quot;3&quot; unique_id=&quot;10023&quot;&gt;&lt;property id=&quot;20148&quot; value=&quot;5&quot;/&gt;&lt;property id=&quot;20300&quot; value=&quot;Slide 21 - &amp;quot;Slide Title, Bold, 24 pt.&amp;quot;&quot;/&gt;&lt;property id=&quot;20307&quot; value=&quot;284&quot;/&gt;&lt;/object&gt;&lt;object type=&quot;3&quot; unique_id=&quot;10024&quot;&gt;&lt;property id=&quot;20148&quot; value=&quot;5&quot;/&gt;&lt;property id=&quot;20300&quot; value=&quot;Slide 22 - &amp;quot;Slide Title, Bold, 24 pt.&amp;quot;&quot;/&gt;&lt;property id=&quot;20307&quot; value=&quot;285&quot;/&gt;&lt;/object&gt;&lt;object type=&quot;3&quot; unique_id=&quot;10025&quot;&gt;&lt;property id=&quot;20148&quot; value=&quot;5&quot;/&gt;&lt;property id=&quot;20300&quot; value=&quot;Slide 23 - &amp;quot;Slide Title, Bold, 24 pt.&amp;quot;&quot;/&gt;&lt;property id=&quot;20307&quot; value=&quot;287&quot;/&gt;&lt;/object&gt;&lt;object type=&quot;3&quot; unique_id=&quot;10026&quot;&gt;&lt;property id=&quot;20148&quot; value=&quot;5&quot;/&gt;&lt;property id=&quot;20300&quot; value=&quot;Slide 24 - &amp;quot;Slide Title, Bold, 24 pt.&amp;quot;&quot;/&gt;&lt;property id=&quot;20307&quot; value=&quot;292&quot;/&gt;&lt;/object&gt;&lt;object type=&quot;3&quot; unique_id=&quot;10027&quot;&gt;&lt;property id=&quot;20148&quot; value=&quot;5&quot;/&gt;&lt;property id=&quot;20300&quot; value=&quot;Slide 25 - &amp;quot;Slide Title, Bold, 24 pt.&amp;quot;&quot;/&gt;&lt;property id=&quot;20307&quot; value=&quot;298&quot;/&gt;&lt;/object&gt;&lt;object type=&quot;3&quot; unique_id=&quot;10028&quot;&gt;&lt;property id=&quot;20148&quot; value=&quot;5&quot;/&gt;&lt;property id=&quot;20300&quot; value=&quot;Slide 26 - &amp;quot;Slide Title, Bold, 24 pt.&amp;quot;&quot;/&gt;&lt;property id=&quot;20307&quot; value=&quot;296&quot;/&gt;&lt;/object&gt;&lt;object type=&quot;3&quot; unique_id=&quot;10029&quot;&gt;&lt;property id=&quot;20148&quot; value=&quot;5&quot;/&gt;&lt;property id=&quot;20300&quot; value=&quot;Slide 27 - &amp;quot;Slide Title, Bold, 24 pt.&amp;quot;&quot;/&gt;&lt;property id=&quot;20307&quot; value=&quot;293&quot;/&gt;&lt;/object&gt;&lt;object type=&quot;3&quot; unique_id=&quot;10030&quot;&gt;&lt;property id=&quot;20148&quot; value=&quot;5&quot;/&gt;&lt;property id=&quot;20300&quot; value=&quot;Slide 28&quot;/&gt;&lt;property id=&quot;20307&quot; value=&quot;294&quot;/&gt;&lt;/object&gt;&lt;object type=&quot;3&quot; unique_id=&quot;10031&quot;&gt;&lt;property id=&quot;20148&quot; value=&quot;5&quot;/&gt;&lt;property id=&quot;20300&quot; value=&quot;Slide 29&quot;/&gt;&lt;property id=&quot;20307&quot; value=&quot;289&quot;/&gt;&lt;/object&gt;&lt;object type=&quot;3&quot; unique_id=&quot;10032&quot;&gt;&lt;property id=&quot;20148&quot; value=&quot;5&quot;/&gt;&lt;property id=&quot;20300&quot; value=&quot;Slide 30&quot;/&gt;&lt;property id=&quot;20307&quot; value=&quot;290&quot;/&gt;&lt;/object&gt;&lt;object type=&quot;3&quot; unique_id=&quot;10033&quot;&gt;&lt;property id=&quot;20148&quot; value=&quot;5&quot;/&gt;&lt;property id=&quot;20300&quot; value=&quot;Slide 31&quot;/&gt;&lt;property id=&quot;20307&quot; value=&quot;291&quot;/&gt;&lt;/object&gt;&lt;/object&gt;&lt;object type=&quot;8&quot; unique_id=&quot;10066&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65.7"/>
</p:tagLst>
</file>

<file path=ppt/tags/tag3.xml><?xml version="1.0" encoding="utf-8"?>
<p:tagLst xmlns:a="http://schemas.openxmlformats.org/drawingml/2006/main" xmlns:r="http://schemas.openxmlformats.org/officeDocument/2006/relationships" xmlns:p="http://schemas.openxmlformats.org/presentationml/2006/main">
  <p:tag name="TIMING" val="|37.2|12|6.7"/>
</p:tagLst>
</file>

<file path=ppt/tags/tag4.xml><?xml version="1.0" encoding="utf-8"?>
<p:tagLst xmlns:a="http://schemas.openxmlformats.org/drawingml/2006/main" xmlns:r="http://schemas.openxmlformats.org/officeDocument/2006/relationships" xmlns:p="http://schemas.openxmlformats.org/presentationml/2006/main">
  <p:tag name="TIMING" val="|0.9|24.8|5.8"/>
</p:tagLst>
</file>

<file path=ppt/tags/tag5.xml><?xml version="1.0" encoding="utf-8"?>
<p:tagLst xmlns:a="http://schemas.openxmlformats.org/drawingml/2006/main" xmlns:r="http://schemas.openxmlformats.org/officeDocument/2006/relationships" xmlns:p="http://schemas.openxmlformats.org/presentationml/2006/main">
  <p:tag name="TIMING" val="|0.9|24.8|5.8"/>
</p:tagLst>
</file>

<file path=ppt/tags/tag6.xml><?xml version="1.0" encoding="utf-8"?>
<p:tagLst xmlns:a="http://schemas.openxmlformats.org/drawingml/2006/main" xmlns:r="http://schemas.openxmlformats.org/officeDocument/2006/relationships" xmlns:p="http://schemas.openxmlformats.org/presentationml/2006/main">
  <p:tag name="TIMING" val="|7.8|18.3|15.2"/>
</p:tagLst>
</file>

<file path=ppt/tags/tag7.xml><?xml version="1.0" encoding="utf-8"?>
<p:tagLst xmlns:a="http://schemas.openxmlformats.org/drawingml/2006/main" xmlns:r="http://schemas.openxmlformats.org/officeDocument/2006/relationships" xmlns:p="http://schemas.openxmlformats.org/presentationml/2006/main">
  <p:tag name="TIMING" val="|18.8"/>
</p:tagLst>
</file>

<file path=ppt/theme/theme1.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_fixed footer" id="{5E76A050-98D7-8644-B267-8EEAE4AAAAA8}" vid="{196EF364-65FB-484D-B1FA-70F09F39868F}"/>
    </a:ext>
  </a:extLst>
</a:theme>
</file>

<file path=ppt/theme/theme2.xml><?xml version="1.0" encoding="utf-8"?>
<a:theme xmlns:a="http://schemas.openxmlformats.org/drawingml/2006/main" name="1_Office Theme">
  <a:themeElements>
    <a:clrScheme name="Custom 7">
      <a:dk1>
        <a:srgbClr val="007F9D"/>
      </a:dk1>
      <a:lt1>
        <a:sysClr val="window" lastClr="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28600" indent="-228600" defTabSz="685749">
          <a:spcBef>
            <a:spcPts val="300"/>
          </a:spcBef>
          <a:spcAft>
            <a:spcPts val="300"/>
          </a:spcAft>
          <a:buClr>
            <a:schemeClr val="tx2"/>
          </a:buClr>
          <a:buFont typeface="Arial" panose="020B0604020202020204" pitchFamily="34" charset="0"/>
          <a:buChar char="•"/>
          <a:defRPr sz="1600" dirty="0">
            <a:solidFill>
              <a:srgbClr val="545559"/>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 id="{34EB3427-F550-BC48-A4DB-3C9F9CAD3483}" vid="{FB5D3FCD-8F73-3A49-9325-DE00CC2CB138}"/>
    </a:ext>
  </a:extLst>
</a:theme>
</file>

<file path=ppt/theme/theme4.xml><?xml version="1.0" encoding="utf-8"?>
<a:theme xmlns:a="http://schemas.openxmlformats.org/drawingml/2006/main" name="2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_Dec 2019.potx  -  Read-Only" id="{409930D9-EE0E-4ACC-93C8-93E030B84A7D}" vid="{4EECE90D-2A1C-47D2-87B5-8904A1B91731}"/>
    </a:ext>
  </a:extLst>
</a:theme>
</file>

<file path=ppt/theme/theme5.xml><?xml version="1.0" encoding="utf-8"?>
<a:theme xmlns:a="http://schemas.openxmlformats.org/drawingml/2006/main" name="6_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exagon_Powerpoint_Template.potx" id="{C5A525ED-0B17-4B87-A734-F68936F2ACED}" vid="{DE172DEF-3BAA-4A44-A938-05000591D6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9AE06C8DA1804CA1E3E670B25FE1C0" ma:contentTypeVersion="13" ma:contentTypeDescription="Create a new document." ma:contentTypeScope="" ma:versionID="ad3b014e252329b54aa0657876b35d86">
  <xsd:schema xmlns:xsd="http://www.w3.org/2001/XMLSchema" xmlns:xs="http://www.w3.org/2001/XMLSchema" xmlns:p="http://schemas.microsoft.com/office/2006/metadata/properties" xmlns:ns3="79b570aa-d8d5-41a8-8902-27fb5ae1d25f" xmlns:ns4="6ddb29eb-6684-49fc-8de0-f9c17984b6a7" targetNamespace="http://schemas.microsoft.com/office/2006/metadata/properties" ma:root="true" ma:fieldsID="55464592de45f9ba402314cf3b4ebfce" ns3:_="" ns4:_="">
    <xsd:import namespace="79b570aa-d8d5-41a8-8902-27fb5ae1d25f"/>
    <xsd:import namespace="6ddb29eb-6684-49fc-8de0-f9c17984b6a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b570aa-d8d5-41a8-8902-27fb5ae1d2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db29eb-6684-49fc-8de0-f9c17984b6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794DA4-B143-4F60-BF7C-EA867C43D1FE}">
  <ds:schemaRefs>
    <ds:schemaRef ds:uri="http://schemas.microsoft.com/office/2006/documentManagement/types"/>
    <ds:schemaRef ds:uri="http://schemas.microsoft.com/office/infopath/2007/PartnerControls"/>
    <ds:schemaRef ds:uri="79b570aa-d8d5-41a8-8902-27fb5ae1d25f"/>
    <ds:schemaRef ds:uri="http://purl.org/dc/elements/1.1/"/>
    <ds:schemaRef ds:uri="http://schemas.microsoft.com/office/2006/metadata/properties"/>
    <ds:schemaRef ds:uri="http://purl.org/dc/terms/"/>
    <ds:schemaRef ds:uri="http://schemas.openxmlformats.org/package/2006/metadata/core-properties"/>
    <ds:schemaRef ds:uri="6ddb29eb-6684-49fc-8de0-f9c17984b6a7"/>
    <ds:schemaRef ds:uri="http://www.w3.org/XML/1998/namespace"/>
    <ds:schemaRef ds:uri="http://purl.org/dc/dcmitype/"/>
  </ds:schemaRefs>
</ds:datastoreItem>
</file>

<file path=customXml/itemProps2.xml><?xml version="1.0" encoding="utf-8"?>
<ds:datastoreItem xmlns:ds="http://schemas.openxmlformats.org/officeDocument/2006/customXml" ds:itemID="{37E34235-63C1-43AA-9152-3FEE57783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b570aa-d8d5-41a8-8902-27fb5ae1d25f"/>
    <ds:schemaRef ds:uri="6ddb29eb-6684-49fc-8de0-f9c17984b6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43A033-2779-4EB5-82E0-EE769341BA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1336</Words>
  <Application>Microsoft Office PowerPoint</Application>
  <PresentationFormat>Widescreen</PresentationFormat>
  <Paragraphs>146</Paragraphs>
  <Slides>19</Slides>
  <Notes>11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19</vt:i4>
      </vt:variant>
    </vt:vector>
  </HeadingPairs>
  <TitlesOfParts>
    <vt:vector size="30" baseType="lpstr">
      <vt:lpstr>Arial</vt:lpstr>
      <vt:lpstr>Calibri</vt:lpstr>
      <vt:lpstr>Google Sans</vt:lpstr>
      <vt:lpstr>medium-content-sans-serif-font</vt:lpstr>
      <vt:lpstr>Times New Roman</vt:lpstr>
      <vt:lpstr>Wingdings</vt:lpstr>
      <vt:lpstr>Office Theme</vt:lpstr>
      <vt:lpstr>1_Office Theme</vt:lpstr>
      <vt:lpstr>5_Office Theme</vt:lpstr>
      <vt:lpstr>2_Office Theme</vt:lpstr>
      <vt:lpstr>6_Office Theme</vt:lpstr>
      <vt:lpstr>PowerPoint Presentation</vt:lpstr>
      <vt:lpstr>Outline</vt:lpstr>
      <vt:lpstr>What is Interference for a GNSS receiver?</vt:lpstr>
      <vt:lpstr>How Interference Impacts GNSS receiver?</vt:lpstr>
      <vt:lpstr>SmartTrack+ Interference Toolbox</vt:lpstr>
      <vt:lpstr>SmartTrack+ Interference Toolbox</vt:lpstr>
      <vt:lpstr>Interference Scenario Experimentation</vt:lpstr>
      <vt:lpstr>Frequency Power Spectrum Analyzer </vt:lpstr>
      <vt:lpstr>Interference Detection, Notification and Alerting</vt:lpstr>
      <vt:lpstr>Interference Mitigation</vt:lpstr>
      <vt:lpstr>Tracking Performance</vt:lpstr>
      <vt:lpstr>Flagged Loss of Lock </vt:lpstr>
      <vt:lpstr>Signal to Noise Ratio  (SNR)</vt:lpstr>
      <vt:lpstr>RTK Solution (Baseline 15 Km)</vt:lpstr>
      <vt:lpstr>RTK Solution (Baseline 15 Km)</vt:lpstr>
      <vt:lpstr>Positioning Performance</vt:lpstr>
      <vt:lpstr>Key benefits of using Interference Detection and Mitigation Solution onboard GNSS receivers</vt:lpstr>
      <vt:lpstr>Interference Mapping Tool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Youssef Tawk</dc:creator>
  <cp:lastModifiedBy>TAWK Youssef</cp:lastModifiedBy>
  <cp:revision>129</cp:revision>
  <dcterms:created xsi:type="dcterms:W3CDTF">2020-05-13T17:40:42Z</dcterms:created>
  <dcterms:modified xsi:type="dcterms:W3CDTF">2024-06-28T11:48:58Z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0x010100019AE06C8DA1804CA1E3E670B25FE1C0</vt:lpwstr>
  </property>
</Properties>
</file>